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77" r:id="rId4"/>
    <p:sldMasterId id="2147484114" r:id="rId5"/>
  </p:sldMasterIdLst>
  <p:notesMasterIdLst>
    <p:notesMasterId r:id="rId47"/>
  </p:notesMasterIdLst>
  <p:sldIdLst>
    <p:sldId id="257" r:id="rId6"/>
    <p:sldId id="275" r:id="rId7"/>
    <p:sldId id="277" r:id="rId8"/>
    <p:sldId id="258" r:id="rId9"/>
    <p:sldId id="278" r:id="rId10"/>
    <p:sldId id="313" r:id="rId11"/>
    <p:sldId id="314" r:id="rId12"/>
    <p:sldId id="315" r:id="rId13"/>
    <p:sldId id="316" r:id="rId14"/>
    <p:sldId id="317" r:id="rId15"/>
    <p:sldId id="318" r:id="rId16"/>
    <p:sldId id="319" r:id="rId17"/>
    <p:sldId id="321" r:id="rId18"/>
    <p:sldId id="322" r:id="rId19"/>
    <p:sldId id="323" r:id="rId20"/>
    <p:sldId id="290" r:id="rId21"/>
    <p:sldId id="308" r:id="rId22"/>
    <p:sldId id="291" r:id="rId23"/>
    <p:sldId id="293" r:id="rId24"/>
    <p:sldId id="324" r:id="rId25"/>
    <p:sldId id="325" r:id="rId26"/>
    <p:sldId id="326" r:id="rId27"/>
    <p:sldId id="327" r:id="rId28"/>
    <p:sldId id="309" r:id="rId29"/>
    <p:sldId id="310" r:id="rId30"/>
    <p:sldId id="311" r:id="rId31"/>
    <p:sldId id="328" r:id="rId32"/>
    <p:sldId id="329" r:id="rId33"/>
    <p:sldId id="330" r:id="rId34"/>
    <p:sldId id="331" r:id="rId35"/>
    <p:sldId id="259" r:id="rId36"/>
    <p:sldId id="295" r:id="rId37"/>
    <p:sldId id="306" r:id="rId38"/>
    <p:sldId id="296" r:id="rId39"/>
    <p:sldId id="297" r:id="rId40"/>
    <p:sldId id="287" r:id="rId41"/>
    <p:sldId id="288" r:id="rId42"/>
    <p:sldId id="289" r:id="rId43"/>
    <p:sldId id="292" r:id="rId44"/>
    <p:sldId id="303" r:id="rId45"/>
    <p:sldId id="304" r:id="rId46"/>
  </p:sldIdLst>
  <p:sldSz cx="12192000" cy="6858000"/>
  <p:notesSz cx="6805613" cy="9944100"/>
  <p:defaultTextStyle>
    <a:defPPr>
      <a:defRPr lang="nl-BE"/>
    </a:defPPr>
    <a:lvl1pPr algn="l" rtl="0" eaLnBrk="0" fontAlgn="base" hangingPunct="0">
      <a:spcBef>
        <a:spcPct val="0"/>
      </a:spcBef>
      <a:spcAft>
        <a:spcPct val="0"/>
      </a:spcAft>
      <a:defRPr kern="1200">
        <a:solidFill>
          <a:schemeClr val="tx1"/>
        </a:solidFill>
        <a:latin typeface="Trebuchet MS" panose="020B0603020202020204" pitchFamily="34" charset="0"/>
        <a:ea typeface="+mn-ea"/>
        <a:cs typeface="+mn-cs"/>
      </a:defRPr>
    </a:lvl1pPr>
    <a:lvl2pPr marL="609585" algn="l" rtl="0" eaLnBrk="0" fontAlgn="base" hangingPunct="0">
      <a:spcBef>
        <a:spcPct val="0"/>
      </a:spcBef>
      <a:spcAft>
        <a:spcPct val="0"/>
      </a:spcAft>
      <a:defRPr kern="1200">
        <a:solidFill>
          <a:schemeClr val="tx1"/>
        </a:solidFill>
        <a:latin typeface="Trebuchet MS" panose="020B0603020202020204" pitchFamily="34" charset="0"/>
        <a:ea typeface="+mn-ea"/>
        <a:cs typeface="+mn-cs"/>
      </a:defRPr>
    </a:lvl2pPr>
    <a:lvl3pPr marL="1219170" algn="l" rtl="0" eaLnBrk="0" fontAlgn="base" hangingPunct="0">
      <a:spcBef>
        <a:spcPct val="0"/>
      </a:spcBef>
      <a:spcAft>
        <a:spcPct val="0"/>
      </a:spcAft>
      <a:defRPr kern="1200">
        <a:solidFill>
          <a:schemeClr val="tx1"/>
        </a:solidFill>
        <a:latin typeface="Trebuchet MS" panose="020B0603020202020204" pitchFamily="34" charset="0"/>
        <a:ea typeface="+mn-ea"/>
        <a:cs typeface="+mn-cs"/>
      </a:defRPr>
    </a:lvl3pPr>
    <a:lvl4pPr marL="1828754" algn="l" rtl="0" eaLnBrk="0" fontAlgn="base" hangingPunct="0">
      <a:spcBef>
        <a:spcPct val="0"/>
      </a:spcBef>
      <a:spcAft>
        <a:spcPct val="0"/>
      </a:spcAft>
      <a:defRPr kern="1200">
        <a:solidFill>
          <a:schemeClr val="tx1"/>
        </a:solidFill>
        <a:latin typeface="Trebuchet MS" panose="020B0603020202020204" pitchFamily="34" charset="0"/>
        <a:ea typeface="+mn-ea"/>
        <a:cs typeface="+mn-cs"/>
      </a:defRPr>
    </a:lvl4pPr>
    <a:lvl5pPr marL="2438339" algn="l" rtl="0" eaLnBrk="0" fontAlgn="base" hangingPunct="0">
      <a:spcBef>
        <a:spcPct val="0"/>
      </a:spcBef>
      <a:spcAft>
        <a:spcPct val="0"/>
      </a:spcAft>
      <a:defRPr kern="1200">
        <a:solidFill>
          <a:schemeClr val="tx1"/>
        </a:solidFill>
        <a:latin typeface="Trebuchet MS" panose="020B0603020202020204" pitchFamily="34" charset="0"/>
        <a:ea typeface="+mn-ea"/>
        <a:cs typeface="+mn-cs"/>
      </a:defRPr>
    </a:lvl5pPr>
    <a:lvl6pPr marL="3047924" algn="l" defTabSz="1219170" rtl="0" eaLnBrk="1" latinLnBrk="0" hangingPunct="1">
      <a:defRPr kern="1200">
        <a:solidFill>
          <a:schemeClr val="tx1"/>
        </a:solidFill>
        <a:latin typeface="Trebuchet MS" panose="020B0603020202020204" pitchFamily="34" charset="0"/>
        <a:ea typeface="+mn-ea"/>
        <a:cs typeface="+mn-cs"/>
      </a:defRPr>
    </a:lvl6pPr>
    <a:lvl7pPr marL="3657509" algn="l" defTabSz="1219170" rtl="0" eaLnBrk="1" latinLnBrk="0" hangingPunct="1">
      <a:defRPr kern="1200">
        <a:solidFill>
          <a:schemeClr val="tx1"/>
        </a:solidFill>
        <a:latin typeface="Trebuchet MS" panose="020B0603020202020204" pitchFamily="34" charset="0"/>
        <a:ea typeface="+mn-ea"/>
        <a:cs typeface="+mn-cs"/>
      </a:defRPr>
    </a:lvl7pPr>
    <a:lvl8pPr marL="4267093" algn="l" defTabSz="1219170" rtl="0" eaLnBrk="1" latinLnBrk="0" hangingPunct="1">
      <a:defRPr kern="1200">
        <a:solidFill>
          <a:schemeClr val="tx1"/>
        </a:solidFill>
        <a:latin typeface="Trebuchet MS" panose="020B0603020202020204" pitchFamily="34" charset="0"/>
        <a:ea typeface="+mn-ea"/>
        <a:cs typeface="+mn-cs"/>
      </a:defRPr>
    </a:lvl8pPr>
    <a:lvl9pPr marL="4876678" algn="l" defTabSz="1219170" rtl="0" eaLnBrk="1" latinLnBrk="0" hangingPunct="1">
      <a:defRPr kern="1200">
        <a:solidFill>
          <a:schemeClr val="tx1"/>
        </a:solidFill>
        <a:latin typeface="Trebuchet MS" panose="020B0603020202020204"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196">
          <p15:clr>
            <a:srgbClr val="A4A3A4"/>
          </p15:clr>
        </p15:guide>
        <p15:guide id="2" orient="horz" pos="3127">
          <p15:clr>
            <a:srgbClr val="A4A3A4"/>
          </p15:clr>
        </p15:guide>
        <p15:guide id="3" pos="197">
          <p15:clr>
            <a:srgbClr val="A4A3A4"/>
          </p15:clr>
        </p15:guide>
        <p15:guide id="4" pos="2144">
          <p15:clr>
            <a:srgbClr val="A4A3A4"/>
          </p15:clr>
        </p15:guide>
        <p15:guide id="5" pos="409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73" autoAdjust="0"/>
    <p:restoredTop sz="81114" autoAdjust="0"/>
  </p:normalViewPr>
  <p:slideViewPr>
    <p:cSldViewPr snapToGrid="0" snapToObjects="1" showGuides="1">
      <p:cViewPr varScale="1">
        <p:scale>
          <a:sx n="86" d="100"/>
          <a:sy n="86" d="100"/>
        </p:scale>
        <p:origin x="1632" y="84"/>
      </p:cViewPr>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snapToObjects="1" showGuides="1">
      <p:cViewPr varScale="1">
        <p:scale>
          <a:sx n="75" d="100"/>
          <a:sy n="75" d="100"/>
        </p:scale>
        <p:origin x="4020" y="54"/>
      </p:cViewPr>
      <p:guideLst>
        <p:guide orient="horz" pos="196"/>
        <p:guide orient="horz" pos="3127"/>
        <p:guide pos="197"/>
        <p:guide pos="2144"/>
        <p:guide pos="409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49575" cy="498475"/>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54450" y="0"/>
            <a:ext cx="2949575" cy="498475"/>
          </a:xfrm>
          <a:prstGeom prst="rect">
            <a:avLst/>
          </a:prstGeom>
        </p:spPr>
        <p:txBody>
          <a:bodyPr vert="horz" lIns="91440" tIns="45720" rIns="91440" bIns="45720" rtlCol="0"/>
          <a:lstStyle>
            <a:lvl1pPr algn="r">
              <a:defRPr sz="1200"/>
            </a:lvl1pPr>
          </a:lstStyle>
          <a:p>
            <a:fld id="{9D8707AD-079C-4DAE-8217-CBC5AB720C11}" type="datetimeFigureOut">
              <a:rPr lang="nl-BE" smtClean="0"/>
              <a:t>23/06/2024</a:t>
            </a:fld>
            <a:endParaRPr lang="nl-BE"/>
          </a:p>
        </p:txBody>
      </p:sp>
      <p:sp>
        <p:nvSpPr>
          <p:cNvPr id="4" name="Tijdelijke aanduiding voor dia-afbeelding 3"/>
          <p:cNvSpPr>
            <a:spLocks noGrp="1" noRot="1" noChangeAspect="1"/>
          </p:cNvSpPr>
          <p:nvPr>
            <p:ph type="sldImg" idx="2"/>
          </p:nvPr>
        </p:nvSpPr>
        <p:spPr>
          <a:xfrm>
            <a:off x="420688" y="1243013"/>
            <a:ext cx="5964237" cy="3355975"/>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1038" y="4786313"/>
            <a:ext cx="5443537" cy="3914775"/>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9445625"/>
            <a:ext cx="2949575" cy="498475"/>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54450" y="9445625"/>
            <a:ext cx="2949575" cy="498475"/>
          </a:xfrm>
          <a:prstGeom prst="rect">
            <a:avLst/>
          </a:prstGeom>
        </p:spPr>
        <p:txBody>
          <a:bodyPr vert="horz" lIns="91440" tIns="45720" rIns="91440" bIns="45720" rtlCol="0" anchor="b"/>
          <a:lstStyle>
            <a:lvl1pPr algn="r">
              <a:defRPr sz="1200"/>
            </a:lvl1pPr>
          </a:lstStyle>
          <a:p>
            <a:fld id="{53053BC9-975E-4CD6-BF08-D0FFC4B5ED86}" type="slidenum">
              <a:rPr lang="nl-BE" smtClean="0"/>
              <a:t>‹nr.›</a:t>
            </a:fld>
            <a:endParaRPr lang="nl-BE"/>
          </a:p>
        </p:txBody>
      </p:sp>
    </p:spTree>
    <p:extLst>
      <p:ext uri="{BB962C8B-B14F-4D97-AF65-F5344CB8AC3E}">
        <p14:creationId xmlns:p14="http://schemas.microsoft.com/office/powerpoint/2010/main" val="534927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Hallo mijn naam is Vincent Verbergt en vandaag ga ik jullie meer over mijn </a:t>
            </a:r>
            <a:r>
              <a:rPr lang="nl-BE" dirty="0" err="1"/>
              <a:t>bachelorproef</a:t>
            </a:r>
            <a:r>
              <a:rPr lang="nl-BE" dirty="0"/>
              <a:t> vertellen.</a:t>
            </a:r>
          </a:p>
        </p:txBody>
      </p:sp>
      <p:sp>
        <p:nvSpPr>
          <p:cNvPr id="4" name="Tijdelijke aanduiding voor dianummer 3"/>
          <p:cNvSpPr>
            <a:spLocks noGrp="1"/>
          </p:cNvSpPr>
          <p:nvPr>
            <p:ph type="sldNum" sz="quarter" idx="5"/>
          </p:nvPr>
        </p:nvSpPr>
        <p:spPr/>
        <p:txBody>
          <a:bodyPr/>
          <a:lstStyle/>
          <a:p>
            <a:fld id="{53053BC9-975E-4CD6-BF08-D0FFC4B5ED86}" type="slidenum">
              <a:rPr lang="nl-BE" smtClean="0"/>
              <a:t>1</a:t>
            </a:fld>
            <a:endParaRPr lang="nl-BE"/>
          </a:p>
        </p:txBody>
      </p:sp>
    </p:spTree>
    <p:extLst>
      <p:ext uri="{BB962C8B-B14F-4D97-AF65-F5344CB8AC3E}">
        <p14:creationId xmlns:p14="http://schemas.microsoft.com/office/powerpoint/2010/main" val="1889255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053BC9-975E-4CD6-BF08-D0FFC4B5ED86}" type="slidenum">
              <a:rPr lang="nl-BE" smtClean="0"/>
              <a:t>10</a:t>
            </a:fld>
            <a:endParaRPr lang="nl-BE"/>
          </a:p>
        </p:txBody>
      </p:sp>
    </p:spTree>
    <p:extLst>
      <p:ext uri="{BB962C8B-B14F-4D97-AF65-F5344CB8AC3E}">
        <p14:creationId xmlns:p14="http://schemas.microsoft.com/office/powerpoint/2010/main" val="121381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053BC9-975E-4CD6-BF08-D0FFC4B5ED86}" type="slidenum">
              <a:rPr lang="nl-BE" smtClean="0"/>
              <a:t>11</a:t>
            </a:fld>
            <a:endParaRPr lang="nl-BE"/>
          </a:p>
        </p:txBody>
      </p:sp>
    </p:spTree>
    <p:extLst>
      <p:ext uri="{BB962C8B-B14F-4D97-AF65-F5344CB8AC3E}">
        <p14:creationId xmlns:p14="http://schemas.microsoft.com/office/powerpoint/2010/main" val="21387613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053BC9-975E-4CD6-BF08-D0FFC4B5ED86}" type="slidenum">
              <a:rPr lang="nl-BE" smtClean="0"/>
              <a:t>12</a:t>
            </a:fld>
            <a:endParaRPr lang="nl-BE"/>
          </a:p>
        </p:txBody>
      </p:sp>
    </p:spTree>
    <p:extLst>
      <p:ext uri="{BB962C8B-B14F-4D97-AF65-F5344CB8AC3E}">
        <p14:creationId xmlns:p14="http://schemas.microsoft.com/office/powerpoint/2010/main" val="2302239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053BC9-975E-4CD6-BF08-D0FFC4B5ED86}" type="slidenum">
              <a:rPr lang="nl-BE" smtClean="0"/>
              <a:t>13</a:t>
            </a:fld>
            <a:endParaRPr lang="nl-BE"/>
          </a:p>
        </p:txBody>
      </p:sp>
    </p:spTree>
    <p:extLst>
      <p:ext uri="{BB962C8B-B14F-4D97-AF65-F5344CB8AC3E}">
        <p14:creationId xmlns:p14="http://schemas.microsoft.com/office/powerpoint/2010/main" val="37520503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053BC9-975E-4CD6-BF08-D0FFC4B5ED86}" type="slidenum">
              <a:rPr lang="nl-BE" smtClean="0"/>
              <a:t>14</a:t>
            </a:fld>
            <a:endParaRPr lang="nl-BE"/>
          </a:p>
        </p:txBody>
      </p:sp>
    </p:spTree>
    <p:extLst>
      <p:ext uri="{BB962C8B-B14F-4D97-AF65-F5344CB8AC3E}">
        <p14:creationId xmlns:p14="http://schemas.microsoft.com/office/powerpoint/2010/main" val="4286444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053BC9-975E-4CD6-BF08-D0FFC4B5ED86}" type="slidenum">
              <a:rPr lang="nl-BE" smtClean="0"/>
              <a:t>15</a:t>
            </a:fld>
            <a:endParaRPr lang="nl-BE"/>
          </a:p>
        </p:txBody>
      </p:sp>
    </p:spTree>
    <p:extLst>
      <p:ext uri="{BB962C8B-B14F-4D97-AF65-F5344CB8AC3E}">
        <p14:creationId xmlns:p14="http://schemas.microsoft.com/office/powerpoint/2010/main" val="5055891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Nu moeten we onze systemen met elkaar te gaan vergelijken. Hi</a:t>
            </a:r>
          </a:p>
        </p:txBody>
      </p:sp>
      <p:sp>
        <p:nvSpPr>
          <p:cNvPr id="4" name="Tijdelijke aanduiding voor dianummer 3"/>
          <p:cNvSpPr>
            <a:spLocks noGrp="1"/>
          </p:cNvSpPr>
          <p:nvPr>
            <p:ph type="sldNum" sz="quarter" idx="5"/>
          </p:nvPr>
        </p:nvSpPr>
        <p:spPr/>
        <p:txBody>
          <a:bodyPr/>
          <a:lstStyle/>
          <a:p>
            <a:fld id="{53053BC9-975E-4CD6-BF08-D0FFC4B5ED86}" type="slidenum">
              <a:rPr lang="nl-BE" smtClean="0"/>
              <a:t>16</a:t>
            </a:fld>
            <a:endParaRPr lang="nl-BE"/>
          </a:p>
        </p:txBody>
      </p:sp>
    </p:spTree>
    <p:extLst>
      <p:ext uri="{BB962C8B-B14F-4D97-AF65-F5344CB8AC3E}">
        <p14:creationId xmlns:p14="http://schemas.microsoft.com/office/powerpoint/2010/main" val="42122417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Om de vergelijkingen te kunnen maken hebben we een concrete use-case nodig. Hiervoor heb ik de cursus Digital Image Processing van Walter Daems gebruikt. We gaan het systeem evalueren op het feit of het juist kan antwoorden op vragen van studenten.</a:t>
            </a:r>
          </a:p>
          <a:p>
            <a:endParaRPr lang="nl-BE" dirty="0"/>
          </a:p>
        </p:txBody>
      </p:sp>
      <p:sp>
        <p:nvSpPr>
          <p:cNvPr id="4" name="Tijdelijke aanduiding voor dianummer 3"/>
          <p:cNvSpPr>
            <a:spLocks noGrp="1"/>
          </p:cNvSpPr>
          <p:nvPr>
            <p:ph type="sldNum" sz="quarter" idx="5"/>
          </p:nvPr>
        </p:nvSpPr>
        <p:spPr/>
        <p:txBody>
          <a:bodyPr/>
          <a:lstStyle/>
          <a:p>
            <a:fld id="{53053BC9-975E-4CD6-BF08-D0FFC4B5ED86}" type="slidenum">
              <a:rPr lang="nl-BE" smtClean="0"/>
              <a:t>17</a:t>
            </a:fld>
            <a:endParaRPr lang="nl-BE"/>
          </a:p>
        </p:txBody>
      </p:sp>
    </p:spTree>
    <p:extLst>
      <p:ext uri="{BB962C8B-B14F-4D97-AF65-F5344CB8AC3E}">
        <p14:creationId xmlns:p14="http://schemas.microsoft.com/office/powerpoint/2010/main" val="12983167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Ook moeten we een test vorm kiezen. Hiervoor heb ik gekozen voor een Multiple </a:t>
            </a:r>
            <a:r>
              <a:rPr lang="nl-BE" dirty="0" err="1"/>
              <a:t>choice</a:t>
            </a:r>
            <a:r>
              <a:rPr lang="nl-BE" dirty="0"/>
              <a:t> test. Deze zijn snel </a:t>
            </a:r>
            <a:r>
              <a:rPr lang="nl-BE" dirty="0" err="1"/>
              <a:t>automatiseerbaar</a:t>
            </a:r>
            <a:r>
              <a:rPr lang="nl-BE" dirty="0"/>
              <a:t> waardoor voldoende data verzameld kon worden.</a:t>
            </a:r>
          </a:p>
        </p:txBody>
      </p:sp>
      <p:sp>
        <p:nvSpPr>
          <p:cNvPr id="4" name="Tijdelijke aanduiding voor dianummer 3"/>
          <p:cNvSpPr>
            <a:spLocks noGrp="1"/>
          </p:cNvSpPr>
          <p:nvPr>
            <p:ph type="sldNum" sz="quarter" idx="5"/>
          </p:nvPr>
        </p:nvSpPr>
        <p:spPr/>
        <p:txBody>
          <a:bodyPr/>
          <a:lstStyle/>
          <a:p>
            <a:fld id="{53053BC9-975E-4CD6-BF08-D0FFC4B5ED86}" type="slidenum">
              <a:rPr lang="nl-BE" smtClean="0"/>
              <a:t>18</a:t>
            </a:fld>
            <a:endParaRPr lang="nl-BE"/>
          </a:p>
        </p:txBody>
      </p:sp>
    </p:spTree>
    <p:extLst>
      <p:ext uri="{BB962C8B-B14F-4D97-AF65-F5344CB8AC3E}">
        <p14:creationId xmlns:p14="http://schemas.microsoft.com/office/powerpoint/2010/main" val="3285468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Nu we onze systemen en evaluatie klaar hebben , heb ik veel testen gedaan.</a:t>
            </a:r>
          </a:p>
        </p:txBody>
      </p:sp>
      <p:sp>
        <p:nvSpPr>
          <p:cNvPr id="4" name="Tijdelijke aanduiding voor dianummer 3"/>
          <p:cNvSpPr>
            <a:spLocks noGrp="1"/>
          </p:cNvSpPr>
          <p:nvPr>
            <p:ph type="sldNum" sz="quarter" idx="5"/>
          </p:nvPr>
        </p:nvSpPr>
        <p:spPr/>
        <p:txBody>
          <a:bodyPr/>
          <a:lstStyle/>
          <a:p>
            <a:fld id="{53053BC9-975E-4CD6-BF08-D0FFC4B5ED86}" type="slidenum">
              <a:rPr lang="nl-BE" smtClean="0"/>
              <a:t>19</a:t>
            </a:fld>
            <a:endParaRPr lang="nl-BE"/>
          </a:p>
        </p:txBody>
      </p:sp>
    </p:spTree>
    <p:extLst>
      <p:ext uri="{BB962C8B-B14F-4D97-AF65-F5344CB8AC3E}">
        <p14:creationId xmlns:p14="http://schemas.microsoft.com/office/powerpoint/2010/main" val="936866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Vandaag gaan we praten over de nieuwste vorm van AI, namelijk LLM. Ik programmeer zelf zeer graag dus ik ga een specifieke vraag over een nieuw framework aan ChatGPT vragen. We zien dat een lang antwoord gegenereerd wordt maar wanneer we deze code proberen te gebruiken faalt deze.</a:t>
            </a:r>
          </a:p>
        </p:txBody>
      </p:sp>
      <p:sp>
        <p:nvSpPr>
          <p:cNvPr id="4" name="Tijdelijke aanduiding voor dianummer 3"/>
          <p:cNvSpPr>
            <a:spLocks noGrp="1"/>
          </p:cNvSpPr>
          <p:nvPr>
            <p:ph type="sldNum" sz="quarter" idx="5"/>
          </p:nvPr>
        </p:nvSpPr>
        <p:spPr/>
        <p:txBody>
          <a:bodyPr/>
          <a:lstStyle/>
          <a:p>
            <a:fld id="{53053BC9-975E-4CD6-BF08-D0FFC4B5ED86}" type="slidenum">
              <a:rPr lang="nl-BE" smtClean="0"/>
              <a:t>2</a:t>
            </a:fld>
            <a:endParaRPr lang="nl-BE"/>
          </a:p>
        </p:txBody>
      </p:sp>
    </p:spTree>
    <p:extLst>
      <p:ext uri="{BB962C8B-B14F-4D97-AF65-F5344CB8AC3E}">
        <p14:creationId xmlns:p14="http://schemas.microsoft.com/office/powerpoint/2010/main" val="30987349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err="1"/>
              <a:t>If</a:t>
            </a:r>
            <a:r>
              <a:rPr lang="nl-BE" dirty="0"/>
              <a:t> we </a:t>
            </a:r>
            <a:r>
              <a:rPr lang="nl-BE" dirty="0" err="1"/>
              <a:t>were</a:t>
            </a:r>
            <a:r>
              <a:rPr lang="nl-BE" dirty="0"/>
              <a:t> to design </a:t>
            </a:r>
            <a:r>
              <a:rPr lang="nl-BE" dirty="0" err="1"/>
              <a:t>an</a:t>
            </a:r>
            <a:r>
              <a:rPr lang="nl-BE" dirty="0"/>
              <a:t> </a:t>
            </a:r>
            <a:r>
              <a:rPr lang="nl-BE" dirty="0" err="1"/>
              <a:t>optimal</a:t>
            </a:r>
            <a:r>
              <a:rPr lang="nl-BE" dirty="0"/>
              <a:t> system to act as </a:t>
            </a:r>
            <a:r>
              <a:rPr lang="nl-BE" dirty="0" err="1"/>
              <a:t>an</a:t>
            </a:r>
            <a:r>
              <a:rPr lang="nl-BE" dirty="0"/>
              <a:t> </a:t>
            </a:r>
            <a:r>
              <a:rPr lang="nl-BE" dirty="0" err="1"/>
              <a:t>assistant</a:t>
            </a:r>
            <a:r>
              <a:rPr lang="nl-BE" dirty="0"/>
              <a:t> in a </a:t>
            </a:r>
            <a:r>
              <a:rPr lang="nl-BE" dirty="0" err="1"/>
              <a:t>specific</a:t>
            </a:r>
            <a:r>
              <a:rPr lang="nl-BE" dirty="0"/>
              <a:t> domain we </a:t>
            </a:r>
            <a:r>
              <a:rPr lang="nl-BE" dirty="0" err="1"/>
              <a:t>will</a:t>
            </a:r>
            <a:r>
              <a:rPr lang="nl-BE" dirty="0"/>
              <a:t> </a:t>
            </a:r>
            <a:r>
              <a:rPr lang="nl-BE" dirty="0" err="1"/>
              <a:t>definetely</a:t>
            </a:r>
            <a:r>
              <a:rPr lang="nl-BE" dirty="0"/>
              <a:t> use a RAG system </a:t>
            </a:r>
            <a:r>
              <a:rPr lang="nl-BE" dirty="0" err="1"/>
              <a:t>using</a:t>
            </a:r>
            <a:r>
              <a:rPr lang="nl-BE" dirty="0"/>
              <a:t> </a:t>
            </a:r>
            <a:r>
              <a:rPr lang="nl-BE" dirty="0" err="1"/>
              <a:t>the</a:t>
            </a:r>
            <a:r>
              <a:rPr lang="nl-BE" dirty="0"/>
              <a:t> found </a:t>
            </a:r>
            <a:r>
              <a:rPr lang="nl-BE" dirty="0" err="1"/>
              <a:t>optimal</a:t>
            </a:r>
            <a:r>
              <a:rPr lang="nl-BE" dirty="0"/>
              <a:t> </a:t>
            </a:r>
            <a:r>
              <a:rPr lang="nl-BE" dirty="0" err="1"/>
              <a:t>strategy</a:t>
            </a:r>
            <a:r>
              <a:rPr lang="nl-BE" dirty="0"/>
              <a:t>. We </a:t>
            </a:r>
            <a:r>
              <a:rPr lang="nl-BE" dirty="0" err="1"/>
              <a:t>might</a:t>
            </a:r>
            <a:r>
              <a:rPr lang="nl-BE" dirty="0"/>
              <a:t> even </a:t>
            </a:r>
            <a:r>
              <a:rPr lang="nl-BE" dirty="0" err="1"/>
              <a:t>improven</a:t>
            </a:r>
            <a:r>
              <a:rPr lang="nl-BE" dirty="0"/>
              <a:t> </a:t>
            </a:r>
            <a:r>
              <a:rPr lang="nl-BE" dirty="0" err="1"/>
              <a:t>generation</a:t>
            </a:r>
            <a:r>
              <a:rPr lang="nl-BE" dirty="0"/>
              <a:t> </a:t>
            </a:r>
            <a:r>
              <a:rPr lang="nl-BE" dirty="0" err="1"/>
              <a:t>by</a:t>
            </a:r>
            <a:r>
              <a:rPr lang="nl-BE" dirty="0"/>
              <a:t> finetuning a LLM on </a:t>
            </a:r>
            <a:r>
              <a:rPr lang="nl-BE" dirty="0" err="1"/>
              <a:t>the</a:t>
            </a:r>
            <a:r>
              <a:rPr lang="nl-BE" dirty="0"/>
              <a:t> </a:t>
            </a:r>
            <a:r>
              <a:rPr lang="nl-BE" dirty="0" err="1"/>
              <a:t>prompting</a:t>
            </a:r>
            <a:r>
              <a:rPr lang="nl-BE" dirty="0"/>
              <a:t> </a:t>
            </a:r>
            <a:r>
              <a:rPr lang="nl-BE" dirty="0" err="1"/>
              <a:t>structure</a:t>
            </a:r>
            <a:r>
              <a:rPr lang="nl-BE" dirty="0"/>
              <a:t> of RAG.</a:t>
            </a:r>
          </a:p>
        </p:txBody>
      </p:sp>
      <p:sp>
        <p:nvSpPr>
          <p:cNvPr id="4" name="Tijdelijke aanduiding voor dianummer 3"/>
          <p:cNvSpPr>
            <a:spLocks noGrp="1"/>
          </p:cNvSpPr>
          <p:nvPr>
            <p:ph type="sldNum" sz="quarter" idx="5"/>
          </p:nvPr>
        </p:nvSpPr>
        <p:spPr/>
        <p:txBody>
          <a:bodyPr/>
          <a:lstStyle/>
          <a:p>
            <a:fld id="{53053BC9-975E-4CD6-BF08-D0FFC4B5ED86}" type="slidenum">
              <a:rPr lang="nl-BE" smtClean="0"/>
              <a:t>26</a:t>
            </a:fld>
            <a:endParaRPr lang="nl-BE"/>
          </a:p>
        </p:txBody>
      </p:sp>
    </p:spTree>
    <p:extLst>
      <p:ext uri="{BB962C8B-B14F-4D97-AF65-F5344CB8AC3E}">
        <p14:creationId xmlns:p14="http://schemas.microsoft.com/office/powerpoint/2010/main" val="23209404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err="1"/>
              <a:t>If</a:t>
            </a:r>
            <a:r>
              <a:rPr lang="nl-BE" dirty="0"/>
              <a:t> we </a:t>
            </a:r>
            <a:r>
              <a:rPr lang="nl-BE" dirty="0" err="1"/>
              <a:t>were</a:t>
            </a:r>
            <a:r>
              <a:rPr lang="nl-BE" dirty="0"/>
              <a:t> to design </a:t>
            </a:r>
            <a:r>
              <a:rPr lang="nl-BE" dirty="0" err="1"/>
              <a:t>an</a:t>
            </a:r>
            <a:r>
              <a:rPr lang="nl-BE" dirty="0"/>
              <a:t> </a:t>
            </a:r>
            <a:r>
              <a:rPr lang="nl-BE" dirty="0" err="1"/>
              <a:t>optimal</a:t>
            </a:r>
            <a:r>
              <a:rPr lang="nl-BE" dirty="0"/>
              <a:t> system to act as </a:t>
            </a:r>
            <a:r>
              <a:rPr lang="nl-BE" dirty="0" err="1"/>
              <a:t>an</a:t>
            </a:r>
            <a:r>
              <a:rPr lang="nl-BE" dirty="0"/>
              <a:t> </a:t>
            </a:r>
            <a:r>
              <a:rPr lang="nl-BE" dirty="0" err="1"/>
              <a:t>assistant</a:t>
            </a:r>
            <a:r>
              <a:rPr lang="nl-BE" dirty="0"/>
              <a:t> in a </a:t>
            </a:r>
            <a:r>
              <a:rPr lang="nl-BE" dirty="0" err="1"/>
              <a:t>specific</a:t>
            </a:r>
            <a:r>
              <a:rPr lang="nl-BE" dirty="0"/>
              <a:t> domain we </a:t>
            </a:r>
            <a:r>
              <a:rPr lang="nl-BE" dirty="0" err="1"/>
              <a:t>will</a:t>
            </a:r>
            <a:r>
              <a:rPr lang="nl-BE" dirty="0"/>
              <a:t> </a:t>
            </a:r>
            <a:r>
              <a:rPr lang="nl-BE" dirty="0" err="1"/>
              <a:t>definetely</a:t>
            </a:r>
            <a:r>
              <a:rPr lang="nl-BE" dirty="0"/>
              <a:t> use a RAG system </a:t>
            </a:r>
            <a:r>
              <a:rPr lang="nl-BE" dirty="0" err="1"/>
              <a:t>using</a:t>
            </a:r>
            <a:r>
              <a:rPr lang="nl-BE" dirty="0"/>
              <a:t> </a:t>
            </a:r>
            <a:r>
              <a:rPr lang="nl-BE" dirty="0" err="1"/>
              <a:t>the</a:t>
            </a:r>
            <a:r>
              <a:rPr lang="nl-BE" dirty="0"/>
              <a:t> found </a:t>
            </a:r>
            <a:r>
              <a:rPr lang="nl-BE" dirty="0" err="1"/>
              <a:t>optimal</a:t>
            </a:r>
            <a:r>
              <a:rPr lang="nl-BE" dirty="0"/>
              <a:t> </a:t>
            </a:r>
            <a:r>
              <a:rPr lang="nl-BE" dirty="0" err="1"/>
              <a:t>strategy</a:t>
            </a:r>
            <a:r>
              <a:rPr lang="nl-BE" dirty="0"/>
              <a:t>. We </a:t>
            </a:r>
            <a:r>
              <a:rPr lang="nl-BE" dirty="0" err="1"/>
              <a:t>might</a:t>
            </a:r>
            <a:r>
              <a:rPr lang="nl-BE" dirty="0"/>
              <a:t> even </a:t>
            </a:r>
            <a:r>
              <a:rPr lang="nl-BE" dirty="0" err="1"/>
              <a:t>improven</a:t>
            </a:r>
            <a:r>
              <a:rPr lang="nl-BE" dirty="0"/>
              <a:t> </a:t>
            </a:r>
            <a:r>
              <a:rPr lang="nl-BE" dirty="0" err="1"/>
              <a:t>generation</a:t>
            </a:r>
            <a:r>
              <a:rPr lang="nl-BE" dirty="0"/>
              <a:t> </a:t>
            </a:r>
            <a:r>
              <a:rPr lang="nl-BE" dirty="0" err="1"/>
              <a:t>by</a:t>
            </a:r>
            <a:r>
              <a:rPr lang="nl-BE" dirty="0"/>
              <a:t> finetuning a LLM on </a:t>
            </a:r>
            <a:r>
              <a:rPr lang="nl-BE" dirty="0" err="1"/>
              <a:t>the</a:t>
            </a:r>
            <a:r>
              <a:rPr lang="nl-BE" dirty="0"/>
              <a:t> </a:t>
            </a:r>
            <a:r>
              <a:rPr lang="nl-BE" dirty="0" err="1"/>
              <a:t>prompting</a:t>
            </a:r>
            <a:r>
              <a:rPr lang="nl-BE" dirty="0"/>
              <a:t> </a:t>
            </a:r>
            <a:r>
              <a:rPr lang="nl-BE" dirty="0" err="1"/>
              <a:t>structure</a:t>
            </a:r>
            <a:r>
              <a:rPr lang="nl-BE" dirty="0"/>
              <a:t> of RAG.</a:t>
            </a:r>
          </a:p>
        </p:txBody>
      </p:sp>
      <p:sp>
        <p:nvSpPr>
          <p:cNvPr id="4" name="Tijdelijke aanduiding voor dianummer 3"/>
          <p:cNvSpPr>
            <a:spLocks noGrp="1"/>
          </p:cNvSpPr>
          <p:nvPr>
            <p:ph type="sldNum" sz="quarter" idx="5"/>
          </p:nvPr>
        </p:nvSpPr>
        <p:spPr/>
        <p:txBody>
          <a:bodyPr/>
          <a:lstStyle/>
          <a:p>
            <a:fld id="{53053BC9-975E-4CD6-BF08-D0FFC4B5ED86}" type="slidenum">
              <a:rPr lang="nl-BE" smtClean="0"/>
              <a:t>27</a:t>
            </a:fld>
            <a:endParaRPr lang="nl-BE"/>
          </a:p>
        </p:txBody>
      </p:sp>
    </p:spTree>
    <p:extLst>
      <p:ext uri="{BB962C8B-B14F-4D97-AF65-F5344CB8AC3E}">
        <p14:creationId xmlns:p14="http://schemas.microsoft.com/office/powerpoint/2010/main" val="7058911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err="1"/>
              <a:t>If</a:t>
            </a:r>
            <a:r>
              <a:rPr lang="nl-BE" dirty="0"/>
              <a:t> we </a:t>
            </a:r>
            <a:r>
              <a:rPr lang="nl-BE" dirty="0" err="1"/>
              <a:t>were</a:t>
            </a:r>
            <a:r>
              <a:rPr lang="nl-BE" dirty="0"/>
              <a:t> to design </a:t>
            </a:r>
            <a:r>
              <a:rPr lang="nl-BE" dirty="0" err="1"/>
              <a:t>an</a:t>
            </a:r>
            <a:r>
              <a:rPr lang="nl-BE" dirty="0"/>
              <a:t> </a:t>
            </a:r>
            <a:r>
              <a:rPr lang="nl-BE" dirty="0" err="1"/>
              <a:t>optimal</a:t>
            </a:r>
            <a:r>
              <a:rPr lang="nl-BE" dirty="0"/>
              <a:t> system to act as </a:t>
            </a:r>
            <a:r>
              <a:rPr lang="nl-BE" dirty="0" err="1"/>
              <a:t>an</a:t>
            </a:r>
            <a:r>
              <a:rPr lang="nl-BE" dirty="0"/>
              <a:t> </a:t>
            </a:r>
            <a:r>
              <a:rPr lang="nl-BE" dirty="0" err="1"/>
              <a:t>assistant</a:t>
            </a:r>
            <a:r>
              <a:rPr lang="nl-BE" dirty="0"/>
              <a:t> in a </a:t>
            </a:r>
            <a:r>
              <a:rPr lang="nl-BE" dirty="0" err="1"/>
              <a:t>specific</a:t>
            </a:r>
            <a:r>
              <a:rPr lang="nl-BE" dirty="0"/>
              <a:t> domain we </a:t>
            </a:r>
            <a:r>
              <a:rPr lang="nl-BE" dirty="0" err="1"/>
              <a:t>will</a:t>
            </a:r>
            <a:r>
              <a:rPr lang="nl-BE" dirty="0"/>
              <a:t> </a:t>
            </a:r>
            <a:r>
              <a:rPr lang="nl-BE" dirty="0" err="1"/>
              <a:t>definetely</a:t>
            </a:r>
            <a:r>
              <a:rPr lang="nl-BE" dirty="0"/>
              <a:t> use a RAG system </a:t>
            </a:r>
            <a:r>
              <a:rPr lang="nl-BE" dirty="0" err="1"/>
              <a:t>using</a:t>
            </a:r>
            <a:r>
              <a:rPr lang="nl-BE" dirty="0"/>
              <a:t> </a:t>
            </a:r>
            <a:r>
              <a:rPr lang="nl-BE" dirty="0" err="1"/>
              <a:t>the</a:t>
            </a:r>
            <a:r>
              <a:rPr lang="nl-BE" dirty="0"/>
              <a:t> found </a:t>
            </a:r>
            <a:r>
              <a:rPr lang="nl-BE" dirty="0" err="1"/>
              <a:t>optimal</a:t>
            </a:r>
            <a:r>
              <a:rPr lang="nl-BE" dirty="0"/>
              <a:t> </a:t>
            </a:r>
            <a:r>
              <a:rPr lang="nl-BE" dirty="0" err="1"/>
              <a:t>strategy</a:t>
            </a:r>
            <a:r>
              <a:rPr lang="nl-BE" dirty="0"/>
              <a:t>. We </a:t>
            </a:r>
            <a:r>
              <a:rPr lang="nl-BE" dirty="0" err="1"/>
              <a:t>might</a:t>
            </a:r>
            <a:r>
              <a:rPr lang="nl-BE" dirty="0"/>
              <a:t> even </a:t>
            </a:r>
            <a:r>
              <a:rPr lang="nl-BE" dirty="0" err="1"/>
              <a:t>improven</a:t>
            </a:r>
            <a:r>
              <a:rPr lang="nl-BE" dirty="0"/>
              <a:t> </a:t>
            </a:r>
            <a:r>
              <a:rPr lang="nl-BE" dirty="0" err="1"/>
              <a:t>generation</a:t>
            </a:r>
            <a:r>
              <a:rPr lang="nl-BE" dirty="0"/>
              <a:t> </a:t>
            </a:r>
            <a:r>
              <a:rPr lang="nl-BE" dirty="0" err="1"/>
              <a:t>by</a:t>
            </a:r>
            <a:r>
              <a:rPr lang="nl-BE" dirty="0"/>
              <a:t> finetuning a LLM on </a:t>
            </a:r>
            <a:r>
              <a:rPr lang="nl-BE" dirty="0" err="1"/>
              <a:t>the</a:t>
            </a:r>
            <a:r>
              <a:rPr lang="nl-BE" dirty="0"/>
              <a:t> </a:t>
            </a:r>
            <a:r>
              <a:rPr lang="nl-BE" dirty="0" err="1"/>
              <a:t>prompting</a:t>
            </a:r>
            <a:r>
              <a:rPr lang="nl-BE" dirty="0"/>
              <a:t> </a:t>
            </a:r>
            <a:r>
              <a:rPr lang="nl-BE" dirty="0" err="1"/>
              <a:t>structure</a:t>
            </a:r>
            <a:r>
              <a:rPr lang="nl-BE" dirty="0"/>
              <a:t> of RAG.</a:t>
            </a:r>
          </a:p>
        </p:txBody>
      </p:sp>
      <p:sp>
        <p:nvSpPr>
          <p:cNvPr id="4" name="Tijdelijke aanduiding voor dianummer 3"/>
          <p:cNvSpPr>
            <a:spLocks noGrp="1"/>
          </p:cNvSpPr>
          <p:nvPr>
            <p:ph type="sldNum" sz="quarter" idx="5"/>
          </p:nvPr>
        </p:nvSpPr>
        <p:spPr/>
        <p:txBody>
          <a:bodyPr/>
          <a:lstStyle/>
          <a:p>
            <a:fld id="{53053BC9-975E-4CD6-BF08-D0FFC4B5ED86}" type="slidenum">
              <a:rPr lang="nl-BE" smtClean="0"/>
              <a:t>28</a:t>
            </a:fld>
            <a:endParaRPr lang="nl-BE"/>
          </a:p>
        </p:txBody>
      </p:sp>
    </p:spTree>
    <p:extLst>
      <p:ext uri="{BB962C8B-B14F-4D97-AF65-F5344CB8AC3E}">
        <p14:creationId xmlns:p14="http://schemas.microsoft.com/office/powerpoint/2010/main" val="23045335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err="1"/>
              <a:t>If</a:t>
            </a:r>
            <a:r>
              <a:rPr lang="nl-BE" dirty="0"/>
              <a:t> we </a:t>
            </a:r>
            <a:r>
              <a:rPr lang="nl-BE" dirty="0" err="1"/>
              <a:t>were</a:t>
            </a:r>
            <a:r>
              <a:rPr lang="nl-BE" dirty="0"/>
              <a:t> to design </a:t>
            </a:r>
            <a:r>
              <a:rPr lang="nl-BE" dirty="0" err="1"/>
              <a:t>an</a:t>
            </a:r>
            <a:r>
              <a:rPr lang="nl-BE" dirty="0"/>
              <a:t> </a:t>
            </a:r>
            <a:r>
              <a:rPr lang="nl-BE" dirty="0" err="1"/>
              <a:t>optimal</a:t>
            </a:r>
            <a:r>
              <a:rPr lang="nl-BE" dirty="0"/>
              <a:t> system to act as </a:t>
            </a:r>
            <a:r>
              <a:rPr lang="nl-BE" dirty="0" err="1"/>
              <a:t>an</a:t>
            </a:r>
            <a:r>
              <a:rPr lang="nl-BE" dirty="0"/>
              <a:t> </a:t>
            </a:r>
            <a:r>
              <a:rPr lang="nl-BE" dirty="0" err="1"/>
              <a:t>assistant</a:t>
            </a:r>
            <a:r>
              <a:rPr lang="nl-BE" dirty="0"/>
              <a:t> in a </a:t>
            </a:r>
            <a:r>
              <a:rPr lang="nl-BE" dirty="0" err="1"/>
              <a:t>specific</a:t>
            </a:r>
            <a:r>
              <a:rPr lang="nl-BE" dirty="0"/>
              <a:t> domain we </a:t>
            </a:r>
            <a:r>
              <a:rPr lang="nl-BE" dirty="0" err="1"/>
              <a:t>will</a:t>
            </a:r>
            <a:r>
              <a:rPr lang="nl-BE" dirty="0"/>
              <a:t> </a:t>
            </a:r>
            <a:r>
              <a:rPr lang="nl-BE" dirty="0" err="1"/>
              <a:t>definetely</a:t>
            </a:r>
            <a:r>
              <a:rPr lang="nl-BE" dirty="0"/>
              <a:t> use a RAG system </a:t>
            </a:r>
            <a:r>
              <a:rPr lang="nl-BE" dirty="0" err="1"/>
              <a:t>using</a:t>
            </a:r>
            <a:r>
              <a:rPr lang="nl-BE" dirty="0"/>
              <a:t> </a:t>
            </a:r>
            <a:r>
              <a:rPr lang="nl-BE" dirty="0" err="1"/>
              <a:t>the</a:t>
            </a:r>
            <a:r>
              <a:rPr lang="nl-BE" dirty="0"/>
              <a:t> found </a:t>
            </a:r>
            <a:r>
              <a:rPr lang="nl-BE" dirty="0" err="1"/>
              <a:t>optimal</a:t>
            </a:r>
            <a:r>
              <a:rPr lang="nl-BE" dirty="0"/>
              <a:t> </a:t>
            </a:r>
            <a:r>
              <a:rPr lang="nl-BE" dirty="0" err="1"/>
              <a:t>strategy</a:t>
            </a:r>
            <a:r>
              <a:rPr lang="nl-BE" dirty="0"/>
              <a:t>. We </a:t>
            </a:r>
            <a:r>
              <a:rPr lang="nl-BE" dirty="0" err="1"/>
              <a:t>might</a:t>
            </a:r>
            <a:r>
              <a:rPr lang="nl-BE" dirty="0"/>
              <a:t> even </a:t>
            </a:r>
            <a:r>
              <a:rPr lang="nl-BE" dirty="0" err="1"/>
              <a:t>improven</a:t>
            </a:r>
            <a:r>
              <a:rPr lang="nl-BE" dirty="0"/>
              <a:t> </a:t>
            </a:r>
            <a:r>
              <a:rPr lang="nl-BE" dirty="0" err="1"/>
              <a:t>generation</a:t>
            </a:r>
            <a:r>
              <a:rPr lang="nl-BE" dirty="0"/>
              <a:t> </a:t>
            </a:r>
            <a:r>
              <a:rPr lang="nl-BE" dirty="0" err="1"/>
              <a:t>by</a:t>
            </a:r>
            <a:r>
              <a:rPr lang="nl-BE" dirty="0"/>
              <a:t> finetuning a LLM on </a:t>
            </a:r>
            <a:r>
              <a:rPr lang="nl-BE" dirty="0" err="1"/>
              <a:t>the</a:t>
            </a:r>
            <a:r>
              <a:rPr lang="nl-BE" dirty="0"/>
              <a:t> </a:t>
            </a:r>
            <a:r>
              <a:rPr lang="nl-BE" dirty="0" err="1"/>
              <a:t>prompting</a:t>
            </a:r>
            <a:r>
              <a:rPr lang="nl-BE" dirty="0"/>
              <a:t> </a:t>
            </a:r>
            <a:r>
              <a:rPr lang="nl-BE" dirty="0" err="1"/>
              <a:t>structure</a:t>
            </a:r>
            <a:r>
              <a:rPr lang="nl-BE" dirty="0"/>
              <a:t> of RAG.</a:t>
            </a:r>
          </a:p>
        </p:txBody>
      </p:sp>
      <p:sp>
        <p:nvSpPr>
          <p:cNvPr id="4" name="Tijdelijke aanduiding voor dianummer 3"/>
          <p:cNvSpPr>
            <a:spLocks noGrp="1"/>
          </p:cNvSpPr>
          <p:nvPr>
            <p:ph type="sldNum" sz="quarter" idx="5"/>
          </p:nvPr>
        </p:nvSpPr>
        <p:spPr/>
        <p:txBody>
          <a:bodyPr/>
          <a:lstStyle/>
          <a:p>
            <a:fld id="{53053BC9-975E-4CD6-BF08-D0FFC4B5ED86}" type="slidenum">
              <a:rPr lang="nl-BE" smtClean="0"/>
              <a:t>29</a:t>
            </a:fld>
            <a:endParaRPr lang="nl-BE"/>
          </a:p>
        </p:txBody>
      </p:sp>
    </p:spTree>
    <p:extLst>
      <p:ext uri="{BB962C8B-B14F-4D97-AF65-F5344CB8AC3E}">
        <p14:creationId xmlns:p14="http://schemas.microsoft.com/office/powerpoint/2010/main" val="3682308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err="1"/>
              <a:t>If</a:t>
            </a:r>
            <a:r>
              <a:rPr lang="nl-BE" dirty="0"/>
              <a:t> we </a:t>
            </a:r>
            <a:r>
              <a:rPr lang="nl-BE" dirty="0" err="1"/>
              <a:t>were</a:t>
            </a:r>
            <a:r>
              <a:rPr lang="nl-BE" dirty="0"/>
              <a:t> to design </a:t>
            </a:r>
            <a:r>
              <a:rPr lang="nl-BE" dirty="0" err="1"/>
              <a:t>an</a:t>
            </a:r>
            <a:r>
              <a:rPr lang="nl-BE" dirty="0"/>
              <a:t> </a:t>
            </a:r>
            <a:r>
              <a:rPr lang="nl-BE" dirty="0" err="1"/>
              <a:t>optimal</a:t>
            </a:r>
            <a:r>
              <a:rPr lang="nl-BE" dirty="0"/>
              <a:t> system to act as </a:t>
            </a:r>
            <a:r>
              <a:rPr lang="nl-BE" dirty="0" err="1"/>
              <a:t>an</a:t>
            </a:r>
            <a:r>
              <a:rPr lang="nl-BE" dirty="0"/>
              <a:t> </a:t>
            </a:r>
            <a:r>
              <a:rPr lang="nl-BE" dirty="0" err="1"/>
              <a:t>assistant</a:t>
            </a:r>
            <a:r>
              <a:rPr lang="nl-BE" dirty="0"/>
              <a:t> in a </a:t>
            </a:r>
            <a:r>
              <a:rPr lang="nl-BE" dirty="0" err="1"/>
              <a:t>specific</a:t>
            </a:r>
            <a:r>
              <a:rPr lang="nl-BE" dirty="0"/>
              <a:t> domain we </a:t>
            </a:r>
            <a:r>
              <a:rPr lang="nl-BE" dirty="0" err="1"/>
              <a:t>will</a:t>
            </a:r>
            <a:r>
              <a:rPr lang="nl-BE" dirty="0"/>
              <a:t> </a:t>
            </a:r>
            <a:r>
              <a:rPr lang="nl-BE" dirty="0" err="1"/>
              <a:t>definetely</a:t>
            </a:r>
            <a:r>
              <a:rPr lang="nl-BE" dirty="0"/>
              <a:t> use a RAG system </a:t>
            </a:r>
            <a:r>
              <a:rPr lang="nl-BE" dirty="0" err="1"/>
              <a:t>using</a:t>
            </a:r>
            <a:r>
              <a:rPr lang="nl-BE" dirty="0"/>
              <a:t> </a:t>
            </a:r>
            <a:r>
              <a:rPr lang="nl-BE" dirty="0" err="1"/>
              <a:t>the</a:t>
            </a:r>
            <a:r>
              <a:rPr lang="nl-BE" dirty="0"/>
              <a:t> found </a:t>
            </a:r>
            <a:r>
              <a:rPr lang="nl-BE" dirty="0" err="1"/>
              <a:t>optimal</a:t>
            </a:r>
            <a:r>
              <a:rPr lang="nl-BE" dirty="0"/>
              <a:t> </a:t>
            </a:r>
            <a:r>
              <a:rPr lang="nl-BE" dirty="0" err="1"/>
              <a:t>strategy</a:t>
            </a:r>
            <a:r>
              <a:rPr lang="nl-BE" dirty="0"/>
              <a:t>. We </a:t>
            </a:r>
            <a:r>
              <a:rPr lang="nl-BE" dirty="0" err="1"/>
              <a:t>might</a:t>
            </a:r>
            <a:r>
              <a:rPr lang="nl-BE" dirty="0"/>
              <a:t> even </a:t>
            </a:r>
            <a:r>
              <a:rPr lang="nl-BE" dirty="0" err="1"/>
              <a:t>improven</a:t>
            </a:r>
            <a:r>
              <a:rPr lang="nl-BE" dirty="0"/>
              <a:t> </a:t>
            </a:r>
            <a:r>
              <a:rPr lang="nl-BE" dirty="0" err="1"/>
              <a:t>generation</a:t>
            </a:r>
            <a:r>
              <a:rPr lang="nl-BE" dirty="0"/>
              <a:t> </a:t>
            </a:r>
            <a:r>
              <a:rPr lang="nl-BE" dirty="0" err="1"/>
              <a:t>by</a:t>
            </a:r>
            <a:r>
              <a:rPr lang="nl-BE" dirty="0"/>
              <a:t> finetuning a LLM on </a:t>
            </a:r>
            <a:r>
              <a:rPr lang="nl-BE" dirty="0" err="1"/>
              <a:t>the</a:t>
            </a:r>
            <a:r>
              <a:rPr lang="nl-BE" dirty="0"/>
              <a:t> </a:t>
            </a:r>
            <a:r>
              <a:rPr lang="nl-BE" dirty="0" err="1"/>
              <a:t>prompting</a:t>
            </a:r>
            <a:r>
              <a:rPr lang="nl-BE" dirty="0"/>
              <a:t> </a:t>
            </a:r>
            <a:r>
              <a:rPr lang="nl-BE" dirty="0" err="1"/>
              <a:t>structure</a:t>
            </a:r>
            <a:r>
              <a:rPr lang="nl-BE" dirty="0"/>
              <a:t> of RAG.</a:t>
            </a:r>
          </a:p>
        </p:txBody>
      </p:sp>
      <p:sp>
        <p:nvSpPr>
          <p:cNvPr id="4" name="Tijdelijke aanduiding voor dianummer 3"/>
          <p:cNvSpPr>
            <a:spLocks noGrp="1"/>
          </p:cNvSpPr>
          <p:nvPr>
            <p:ph type="sldNum" sz="quarter" idx="5"/>
          </p:nvPr>
        </p:nvSpPr>
        <p:spPr/>
        <p:txBody>
          <a:bodyPr/>
          <a:lstStyle/>
          <a:p>
            <a:fld id="{53053BC9-975E-4CD6-BF08-D0FFC4B5ED86}" type="slidenum">
              <a:rPr lang="nl-BE" smtClean="0"/>
              <a:t>30</a:t>
            </a:fld>
            <a:endParaRPr lang="nl-BE"/>
          </a:p>
        </p:txBody>
      </p:sp>
    </p:spTree>
    <p:extLst>
      <p:ext uri="{BB962C8B-B14F-4D97-AF65-F5344CB8AC3E}">
        <p14:creationId xmlns:p14="http://schemas.microsoft.com/office/powerpoint/2010/main" val="42502712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Beide technieken hebben een LLM als basis. Hiervoor moeten we dus goede modellen kiezen. </a:t>
            </a:r>
          </a:p>
        </p:txBody>
      </p:sp>
      <p:sp>
        <p:nvSpPr>
          <p:cNvPr id="4" name="Tijdelijke aanduiding voor dianummer 3"/>
          <p:cNvSpPr>
            <a:spLocks noGrp="1"/>
          </p:cNvSpPr>
          <p:nvPr>
            <p:ph type="sldNum" sz="quarter" idx="5"/>
          </p:nvPr>
        </p:nvSpPr>
        <p:spPr/>
        <p:txBody>
          <a:bodyPr/>
          <a:lstStyle/>
          <a:p>
            <a:fld id="{53053BC9-975E-4CD6-BF08-D0FFC4B5ED86}" type="slidenum">
              <a:rPr lang="nl-BE" smtClean="0"/>
              <a:t>32</a:t>
            </a:fld>
            <a:endParaRPr lang="nl-BE"/>
          </a:p>
        </p:txBody>
      </p:sp>
    </p:spTree>
    <p:extLst>
      <p:ext uri="{BB962C8B-B14F-4D97-AF65-F5344CB8AC3E}">
        <p14:creationId xmlns:p14="http://schemas.microsoft.com/office/powerpoint/2010/main" val="31895819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We kunnen onze modellen kiezen aan de hand van enkele benchmarks, de eigenschappen dat onze modellen moeten hebben is taalbegrip. Twee veelgebruikte benchmarks die hierop testen zijn de Winogrande en HellaSwag benchmark,</a:t>
            </a:r>
          </a:p>
        </p:txBody>
      </p:sp>
      <p:sp>
        <p:nvSpPr>
          <p:cNvPr id="4" name="Tijdelijke aanduiding voor dianummer 3"/>
          <p:cNvSpPr>
            <a:spLocks noGrp="1"/>
          </p:cNvSpPr>
          <p:nvPr>
            <p:ph type="sldNum" sz="quarter" idx="5"/>
          </p:nvPr>
        </p:nvSpPr>
        <p:spPr/>
        <p:txBody>
          <a:bodyPr/>
          <a:lstStyle/>
          <a:p>
            <a:fld id="{53053BC9-975E-4CD6-BF08-D0FFC4B5ED86}" type="slidenum">
              <a:rPr lang="nl-BE" smtClean="0"/>
              <a:t>33</a:t>
            </a:fld>
            <a:endParaRPr lang="nl-BE"/>
          </a:p>
        </p:txBody>
      </p:sp>
    </p:spTree>
    <p:extLst>
      <p:ext uri="{BB962C8B-B14F-4D97-AF65-F5344CB8AC3E}">
        <p14:creationId xmlns:p14="http://schemas.microsoft.com/office/powerpoint/2010/main" val="39279214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Ook moeten we bij onze modellen een onderscheidt maken tussen open en closed source. Dit heeft vooral te maken met </a:t>
            </a:r>
            <a:r>
              <a:rPr lang="nl-BE" dirty="0" err="1"/>
              <a:t>selfhosting</a:t>
            </a:r>
            <a:r>
              <a:rPr lang="nl-BE" dirty="0"/>
              <a:t> en finetuning. Bij de eerste kan dit, bij de tweede ‘’hangt het </a:t>
            </a:r>
            <a:r>
              <a:rPr lang="nl-BE" dirty="0" err="1"/>
              <a:t>ervanaf</a:t>
            </a:r>
            <a:r>
              <a:rPr lang="nl-BE" dirty="0"/>
              <a:t>’. Wanneer we de analyse maken bij de ‘opensource modellen krijgen we de volgende tabellen. </a:t>
            </a:r>
          </a:p>
        </p:txBody>
      </p:sp>
      <p:sp>
        <p:nvSpPr>
          <p:cNvPr id="4" name="Tijdelijke aanduiding voor dianummer 3"/>
          <p:cNvSpPr>
            <a:spLocks noGrp="1"/>
          </p:cNvSpPr>
          <p:nvPr>
            <p:ph type="sldNum" sz="quarter" idx="5"/>
          </p:nvPr>
        </p:nvSpPr>
        <p:spPr/>
        <p:txBody>
          <a:bodyPr/>
          <a:lstStyle/>
          <a:p>
            <a:fld id="{53053BC9-975E-4CD6-BF08-D0FFC4B5ED86}" type="slidenum">
              <a:rPr lang="nl-BE" smtClean="0"/>
              <a:t>34</a:t>
            </a:fld>
            <a:endParaRPr lang="nl-BE"/>
          </a:p>
        </p:txBody>
      </p:sp>
    </p:spTree>
    <p:extLst>
      <p:ext uri="{BB962C8B-B14F-4D97-AF65-F5344CB8AC3E}">
        <p14:creationId xmlns:p14="http://schemas.microsoft.com/office/powerpoint/2010/main" val="19133117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Doen we dit voor de voornaamste closed source modellen krijg je volgende resultaten.</a:t>
            </a:r>
          </a:p>
          <a:p>
            <a:endParaRPr lang="nl-BE" dirty="0"/>
          </a:p>
        </p:txBody>
      </p:sp>
      <p:sp>
        <p:nvSpPr>
          <p:cNvPr id="4" name="Tijdelijke aanduiding voor dianummer 3"/>
          <p:cNvSpPr>
            <a:spLocks noGrp="1"/>
          </p:cNvSpPr>
          <p:nvPr>
            <p:ph type="sldNum" sz="quarter" idx="5"/>
          </p:nvPr>
        </p:nvSpPr>
        <p:spPr/>
        <p:txBody>
          <a:bodyPr/>
          <a:lstStyle/>
          <a:p>
            <a:fld id="{53053BC9-975E-4CD6-BF08-D0FFC4B5ED86}" type="slidenum">
              <a:rPr lang="nl-BE" smtClean="0"/>
              <a:t>35</a:t>
            </a:fld>
            <a:endParaRPr lang="nl-BE"/>
          </a:p>
        </p:txBody>
      </p:sp>
    </p:spTree>
    <p:extLst>
      <p:ext uri="{BB962C8B-B14F-4D97-AF65-F5344CB8AC3E}">
        <p14:creationId xmlns:p14="http://schemas.microsoft.com/office/powerpoint/2010/main" val="16259830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Dit model was reeds te groot om lokaal te trainen en hebben dit in de </a:t>
            </a:r>
            <a:r>
              <a:rPr lang="nl-BE" dirty="0" err="1"/>
              <a:t>cloud</a:t>
            </a:r>
            <a:r>
              <a:rPr lang="nl-BE" dirty="0"/>
              <a:t> gedaan. Dit werkt met een Adapter model wat relatieve waarde bevat en moet samengevoegd worden met het originele getrainde model. Achteraf kunnen we het model </a:t>
            </a:r>
            <a:r>
              <a:rPr lang="nl-BE" dirty="0" err="1"/>
              <a:t>quantizeren</a:t>
            </a:r>
            <a:r>
              <a:rPr lang="nl-BE" dirty="0"/>
              <a:t> waardoor we tot 4 keer minder geheugen innemen, snellere inferentie hebben zonder zwaar in te moeten boeten aan </a:t>
            </a:r>
            <a:r>
              <a:rPr lang="nl-BE" dirty="0" err="1"/>
              <a:t>performantie</a:t>
            </a:r>
            <a:r>
              <a:rPr lang="nl-BE" dirty="0"/>
              <a:t>.</a:t>
            </a:r>
          </a:p>
        </p:txBody>
      </p:sp>
      <p:sp>
        <p:nvSpPr>
          <p:cNvPr id="4" name="Tijdelijke aanduiding voor dianummer 3"/>
          <p:cNvSpPr>
            <a:spLocks noGrp="1"/>
          </p:cNvSpPr>
          <p:nvPr>
            <p:ph type="sldNum" sz="quarter" idx="5"/>
          </p:nvPr>
        </p:nvSpPr>
        <p:spPr/>
        <p:txBody>
          <a:bodyPr/>
          <a:lstStyle/>
          <a:p>
            <a:fld id="{53053BC9-975E-4CD6-BF08-D0FFC4B5ED86}" type="slidenum">
              <a:rPr lang="nl-BE" smtClean="0"/>
              <a:t>37</a:t>
            </a:fld>
            <a:endParaRPr lang="nl-BE"/>
          </a:p>
        </p:txBody>
      </p:sp>
    </p:spTree>
    <p:extLst>
      <p:ext uri="{BB962C8B-B14F-4D97-AF65-F5344CB8AC3E}">
        <p14:creationId xmlns:p14="http://schemas.microsoft.com/office/powerpoint/2010/main" val="3918725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Gaan we proberen zoeken in de documentatie hoe het wel moet, zien we dat er AI agent is voor de documentatie op hun site. Geven we hier dezelfde vraag dan krijgen werkende code en referenties. Hoezo kan het ene systeem de vraag niet beantwoorden en de andere wel.</a:t>
            </a:r>
          </a:p>
        </p:txBody>
      </p:sp>
      <p:sp>
        <p:nvSpPr>
          <p:cNvPr id="4" name="Tijdelijke aanduiding voor dianummer 3"/>
          <p:cNvSpPr>
            <a:spLocks noGrp="1"/>
          </p:cNvSpPr>
          <p:nvPr>
            <p:ph type="sldNum" sz="quarter" idx="5"/>
          </p:nvPr>
        </p:nvSpPr>
        <p:spPr/>
        <p:txBody>
          <a:bodyPr/>
          <a:lstStyle/>
          <a:p>
            <a:fld id="{53053BC9-975E-4CD6-BF08-D0FFC4B5ED86}" type="slidenum">
              <a:rPr lang="nl-BE" smtClean="0"/>
              <a:t>3</a:t>
            </a:fld>
            <a:endParaRPr lang="nl-BE"/>
          </a:p>
        </p:txBody>
      </p:sp>
    </p:spTree>
    <p:extLst>
      <p:ext uri="{BB962C8B-B14F-4D97-AF65-F5344CB8AC3E}">
        <p14:creationId xmlns:p14="http://schemas.microsoft.com/office/powerpoint/2010/main" val="5843338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Rag vereist dat we onze kennisbron kunnen bevragen naar gelijkende stukken tekst. </a:t>
            </a:r>
            <a:r>
              <a:rPr lang="nl-BE" dirty="0" err="1"/>
              <a:t>Idealieter</a:t>
            </a:r>
            <a:r>
              <a:rPr lang="nl-BE" dirty="0"/>
              <a:t> zijn deze teksten semantisch gelijkend. Om semantisch gelijkende passages te vinden heb ik gebruikt gemaakt van een Dense Passage </a:t>
            </a:r>
            <a:r>
              <a:rPr lang="nl-BE" dirty="0" err="1"/>
              <a:t>Retrievel</a:t>
            </a:r>
            <a:r>
              <a:rPr lang="nl-BE" dirty="0"/>
              <a:t> model (DPR). Dit model bevat twee encoders, 1 voor de context en 1 voor de vraag. Beiden zetten tekst om naar </a:t>
            </a:r>
            <a:r>
              <a:rPr lang="nl-BE" dirty="0" err="1"/>
              <a:t>hoogdimensionele</a:t>
            </a:r>
            <a:r>
              <a:rPr lang="nl-BE" dirty="0"/>
              <a:t> vectoren. Hierop kunnen we bijvoorbeeld de </a:t>
            </a:r>
            <a:r>
              <a:rPr lang="nl-BE" dirty="0" err="1"/>
              <a:t>cosine</a:t>
            </a:r>
            <a:r>
              <a:rPr lang="nl-BE" dirty="0"/>
              <a:t> </a:t>
            </a:r>
            <a:r>
              <a:rPr lang="nl-BE" dirty="0" err="1"/>
              <a:t>distance</a:t>
            </a:r>
            <a:r>
              <a:rPr lang="nl-BE" dirty="0"/>
              <a:t> gebruiken om semantisch gelijkende passages te vinden. Dit </a:t>
            </a:r>
            <a:r>
              <a:rPr lang="nl-BE" dirty="0" err="1"/>
              <a:t>process</a:t>
            </a:r>
            <a:r>
              <a:rPr lang="nl-BE" dirty="0"/>
              <a:t> kan versneld worden m.b.v. een Faiss index. Helaas zijn de modellen vaak gelimiteerd door een token limiet. Om hier zeker onder te blijven doe ik de similarity search op zinsbasis. Wanneer een zin gevonden word is het van belang dat we meer context hieraan meegeven. Hier heb ik twee </a:t>
            </a:r>
            <a:r>
              <a:rPr lang="nl-BE" dirty="0" err="1"/>
              <a:t>strategieen</a:t>
            </a:r>
            <a:r>
              <a:rPr lang="nl-BE" dirty="0"/>
              <a:t> gebruikt, pagina of alinea.</a:t>
            </a:r>
          </a:p>
        </p:txBody>
      </p:sp>
      <p:sp>
        <p:nvSpPr>
          <p:cNvPr id="4" name="Tijdelijke aanduiding voor dianummer 3"/>
          <p:cNvSpPr>
            <a:spLocks noGrp="1"/>
          </p:cNvSpPr>
          <p:nvPr>
            <p:ph type="sldNum" sz="quarter" idx="5"/>
          </p:nvPr>
        </p:nvSpPr>
        <p:spPr/>
        <p:txBody>
          <a:bodyPr/>
          <a:lstStyle/>
          <a:p>
            <a:fld id="{53053BC9-975E-4CD6-BF08-D0FFC4B5ED86}" type="slidenum">
              <a:rPr lang="nl-BE" smtClean="0"/>
              <a:t>38</a:t>
            </a:fld>
            <a:endParaRPr lang="nl-BE"/>
          </a:p>
        </p:txBody>
      </p:sp>
    </p:spTree>
    <p:extLst>
      <p:ext uri="{BB962C8B-B14F-4D97-AF65-F5344CB8AC3E}">
        <p14:creationId xmlns:p14="http://schemas.microsoft.com/office/powerpoint/2010/main" val="18284318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Een extra parameter dat erbij komt wanneer we NLP systemen testen is of we voorbeeld prompts meegeven en vragen of er een Chain of Thought meegegeven moet worden. We kiezen voor een zero-shot omgeving, dit wilt zeggen dat er geen voorbeeld vragen meegegeven worden aangezien dit beter de </a:t>
            </a:r>
            <a:r>
              <a:rPr lang="nl-BE" dirty="0" err="1"/>
              <a:t>usecase</a:t>
            </a:r>
            <a:r>
              <a:rPr lang="nl-BE" dirty="0"/>
              <a:t> </a:t>
            </a:r>
            <a:r>
              <a:rPr lang="nl-BE" dirty="0" err="1"/>
              <a:t>reflecteerd</a:t>
            </a:r>
            <a:r>
              <a:rPr lang="nl-BE" dirty="0"/>
              <a:t>. Ook vragen we voor een Chain of Thought omdat uit onderzoek is gebleken dat dit beter is voor Multiple </a:t>
            </a:r>
            <a:r>
              <a:rPr lang="nl-BE" dirty="0" err="1"/>
              <a:t>choice</a:t>
            </a:r>
            <a:r>
              <a:rPr lang="nl-BE" dirty="0"/>
              <a:t> bevragingen .</a:t>
            </a:r>
          </a:p>
        </p:txBody>
      </p:sp>
      <p:sp>
        <p:nvSpPr>
          <p:cNvPr id="4" name="Tijdelijke aanduiding voor dianummer 3"/>
          <p:cNvSpPr>
            <a:spLocks noGrp="1"/>
          </p:cNvSpPr>
          <p:nvPr>
            <p:ph type="sldNum" sz="quarter" idx="5"/>
          </p:nvPr>
        </p:nvSpPr>
        <p:spPr/>
        <p:txBody>
          <a:bodyPr/>
          <a:lstStyle/>
          <a:p>
            <a:fld id="{53053BC9-975E-4CD6-BF08-D0FFC4B5ED86}" type="slidenum">
              <a:rPr lang="nl-BE" smtClean="0"/>
              <a:t>39</a:t>
            </a:fld>
            <a:endParaRPr lang="nl-BE"/>
          </a:p>
        </p:txBody>
      </p:sp>
    </p:spTree>
    <p:extLst>
      <p:ext uri="{BB962C8B-B14F-4D97-AF65-F5344CB8AC3E}">
        <p14:creationId xmlns:p14="http://schemas.microsoft.com/office/powerpoint/2010/main" val="28279307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Maar tijdens de testen heb ik mijn oog wat gehouden op de gegeven antwoorden en dezen waren niet altijd even coherent met de uiteindelijke selectie. Hierdoor heb ik enkele modellen hierna bevraagd met open vragen en hun antwoorden manueel verbeterd. Hierbij krijgen we de volgende resultaten.</a:t>
            </a:r>
          </a:p>
        </p:txBody>
      </p:sp>
      <p:sp>
        <p:nvSpPr>
          <p:cNvPr id="4" name="Tijdelijke aanduiding voor dianummer 3"/>
          <p:cNvSpPr>
            <a:spLocks noGrp="1"/>
          </p:cNvSpPr>
          <p:nvPr>
            <p:ph type="sldNum" sz="quarter" idx="5"/>
          </p:nvPr>
        </p:nvSpPr>
        <p:spPr/>
        <p:txBody>
          <a:bodyPr/>
          <a:lstStyle/>
          <a:p>
            <a:fld id="{53053BC9-975E-4CD6-BF08-D0FFC4B5ED86}" type="slidenum">
              <a:rPr lang="nl-BE" smtClean="0"/>
              <a:t>40</a:t>
            </a:fld>
            <a:endParaRPr lang="nl-BE"/>
          </a:p>
        </p:txBody>
      </p:sp>
    </p:spTree>
    <p:extLst>
      <p:ext uri="{BB962C8B-B14F-4D97-AF65-F5344CB8AC3E}">
        <p14:creationId xmlns:p14="http://schemas.microsoft.com/office/powerpoint/2010/main" val="14060442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Hierbij zien we dat Haiku zeer slecht kan scoren of zeer hoog en dat er zeer veel variatie op zit. We zien wel dat GPT-4-Turbo zeer hoog scoort en het best scorende open source model wat minder. Ook heb ik de finetune methode nog 1 kans gegeven maar de antwoorden waren verre van correct, wel viel op dat het de notatie van het handboek hanteerde en dit toont aan dat er wel geleerd wordt.</a:t>
            </a:r>
          </a:p>
        </p:txBody>
      </p:sp>
      <p:sp>
        <p:nvSpPr>
          <p:cNvPr id="4" name="Tijdelijke aanduiding voor dianummer 3"/>
          <p:cNvSpPr>
            <a:spLocks noGrp="1"/>
          </p:cNvSpPr>
          <p:nvPr>
            <p:ph type="sldNum" sz="quarter" idx="5"/>
          </p:nvPr>
        </p:nvSpPr>
        <p:spPr/>
        <p:txBody>
          <a:bodyPr/>
          <a:lstStyle/>
          <a:p>
            <a:fld id="{53053BC9-975E-4CD6-BF08-D0FFC4B5ED86}" type="slidenum">
              <a:rPr lang="nl-BE" smtClean="0"/>
              <a:t>41</a:t>
            </a:fld>
            <a:endParaRPr lang="nl-BE"/>
          </a:p>
        </p:txBody>
      </p:sp>
    </p:spTree>
    <p:extLst>
      <p:ext uri="{BB962C8B-B14F-4D97-AF65-F5344CB8AC3E}">
        <p14:creationId xmlns:p14="http://schemas.microsoft.com/office/powerpoint/2010/main" val="498474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Daar gaat mijn </a:t>
            </a:r>
            <a:r>
              <a:rPr lang="nl-BE" dirty="0" err="1"/>
              <a:t>bachelorproef</a:t>
            </a:r>
            <a:r>
              <a:rPr lang="nl-BE" dirty="0"/>
              <a:t> om.</a:t>
            </a:r>
          </a:p>
        </p:txBody>
      </p:sp>
      <p:sp>
        <p:nvSpPr>
          <p:cNvPr id="4" name="Tijdelijke aanduiding voor dianummer 3"/>
          <p:cNvSpPr>
            <a:spLocks noGrp="1"/>
          </p:cNvSpPr>
          <p:nvPr>
            <p:ph type="sldNum" sz="quarter" idx="5"/>
          </p:nvPr>
        </p:nvSpPr>
        <p:spPr/>
        <p:txBody>
          <a:bodyPr/>
          <a:lstStyle/>
          <a:p>
            <a:fld id="{53053BC9-975E-4CD6-BF08-D0FFC4B5ED86}" type="slidenum">
              <a:rPr lang="nl-BE" smtClean="0"/>
              <a:t>4</a:t>
            </a:fld>
            <a:endParaRPr lang="nl-BE"/>
          </a:p>
        </p:txBody>
      </p:sp>
    </p:spTree>
    <p:extLst>
      <p:ext uri="{BB962C8B-B14F-4D97-AF65-F5344CB8AC3E}">
        <p14:creationId xmlns:p14="http://schemas.microsoft.com/office/powerpoint/2010/main" val="2802439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In mijn onderzoek heb ik mezelf de vraag gesteld hoe LLM kennis kunnen vergaren in een specifiek domein, en daarna een vergelijkende studie gedaan over welke methodes waar best van toepassing zijn.</a:t>
            </a:r>
          </a:p>
        </p:txBody>
      </p:sp>
      <p:sp>
        <p:nvSpPr>
          <p:cNvPr id="4" name="Tijdelijke aanduiding voor dianummer 3"/>
          <p:cNvSpPr>
            <a:spLocks noGrp="1"/>
          </p:cNvSpPr>
          <p:nvPr>
            <p:ph type="sldNum" sz="quarter" idx="5"/>
          </p:nvPr>
        </p:nvSpPr>
        <p:spPr/>
        <p:txBody>
          <a:bodyPr/>
          <a:lstStyle/>
          <a:p>
            <a:fld id="{53053BC9-975E-4CD6-BF08-D0FFC4B5ED86}" type="slidenum">
              <a:rPr lang="nl-BE" smtClean="0"/>
              <a:t>5</a:t>
            </a:fld>
            <a:endParaRPr lang="nl-BE"/>
          </a:p>
        </p:txBody>
      </p:sp>
    </p:spTree>
    <p:extLst>
      <p:ext uri="{BB962C8B-B14F-4D97-AF65-F5344CB8AC3E}">
        <p14:creationId xmlns:p14="http://schemas.microsoft.com/office/powerpoint/2010/main" val="2938182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053BC9-975E-4CD6-BF08-D0FFC4B5ED86}" type="slidenum">
              <a:rPr lang="nl-BE" smtClean="0"/>
              <a:t>6</a:t>
            </a:fld>
            <a:endParaRPr lang="nl-BE"/>
          </a:p>
        </p:txBody>
      </p:sp>
    </p:spTree>
    <p:extLst>
      <p:ext uri="{BB962C8B-B14F-4D97-AF65-F5344CB8AC3E}">
        <p14:creationId xmlns:p14="http://schemas.microsoft.com/office/powerpoint/2010/main" val="613088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053BC9-975E-4CD6-BF08-D0FFC4B5ED86}" type="slidenum">
              <a:rPr lang="nl-BE" smtClean="0"/>
              <a:t>7</a:t>
            </a:fld>
            <a:endParaRPr lang="nl-BE"/>
          </a:p>
        </p:txBody>
      </p:sp>
    </p:spTree>
    <p:extLst>
      <p:ext uri="{BB962C8B-B14F-4D97-AF65-F5344CB8AC3E}">
        <p14:creationId xmlns:p14="http://schemas.microsoft.com/office/powerpoint/2010/main" val="924913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053BC9-975E-4CD6-BF08-D0FFC4B5ED86}" type="slidenum">
              <a:rPr lang="nl-BE" smtClean="0"/>
              <a:t>8</a:t>
            </a:fld>
            <a:endParaRPr lang="nl-BE"/>
          </a:p>
        </p:txBody>
      </p:sp>
    </p:spTree>
    <p:extLst>
      <p:ext uri="{BB962C8B-B14F-4D97-AF65-F5344CB8AC3E}">
        <p14:creationId xmlns:p14="http://schemas.microsoft.com/office/powerpoint/2010/main" val="7681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5"/>
          </p:nvPr>
        </p:nvSpPr>
        <p:spPr/>
        <p:txBody>
          <a:bodyPr/>
          <a:lstStyle/>
          <a:p>
            <a:fld id="{53053BC9-975E-4CD6-BF08-D0FFC4B5ED86}" type="slidenum">
              <a:rPr lang="nl-BE" smtClean="0"/>
              <a:t>9</a:t>
            </a:fld>
            <a:endParaRPr lang="nl-BE"/>
          </a:p>
        </p:txBody>
      </p:sp>
    </p:spTree>
    <p:extLst>
      <p:ext uri="{BB962C8B-B14F-4D97-AF65-F5344CB8AC3E}">
        <p14:creationId xmlns:p14="http://schemas.microsoft.com/office/powerpoint/2010/main" val="2426901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Antwerpen_only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2A766-FA6C-4E42-BAD1-58E378599FB5}"/>
              </a:ext>
            </a:extLst>
          </p:cNvPr>
          <p:cNvSpPr>
            <a:spLocks noGrp="1"/>
          </p:cNvSpPr>
          <p:nvPr>
            <p:ph type="title" hasCustomPrompt="1"/>
          </p:nvPr>
        </p:nvSpPr>
        <p:spPr/>
        <p:txBody>
          <a:bodyPr/>
          <a:lstStyle>
            <a:lvl1pPr>
              <a:defRPr/>
            </a:lvl1pPr>
          </a:lstStyle>
          <a:p>
            <a:r>
              <a:rPr lang="en-US" noProof="0" dirty="0"/>
              <a:t>Click to edit master title style</a:t>
            </a:r>
          </a:p>
        </p:txBody>
      </p:sp>
      <p:sp>
        <p:nvSpPr>
          <p:cNvPr id="3" name="Slide Number Placeholder 2">
            <a:extLst>
              <a:ext uri="{FF2B5EF4-FFF2-40B4-BE49-F238E27FC236}">
                <a16:creationId xmlns:a16="http://schemas.microsoft.com/office/drawing/2014/main" id="{B21DCFB5-39F0-E04F-B592-B890194C076F}"/>
              </a:ext>
            </a:extLst>
          </p:cNvPr>
          <p:cNvSpPr>
            <a:spLocks noGrp="1"/>
          </p:cNvSpPr>
          <p:nvPr>
            <p:ph type="sldNum" sz="quarter" idx="10"/>
          </p:nvPr>
        </p:nvSpPr>
        <p:spPr/>
        <p:txBody>
          <a:bodyPr/>
          <a:lstStyle/>
          <a:p>
            <a:fld id="{E038E271-308C-2E46-A3EC-56326F9084CC}" type="slidenum">
              <a:rPr lang="nl-BE" smtClean="0"/>
              <a:pPr/>
              <a:t>‹nr.›</a:t>
            </a:fld>
            <a:endParaRPr lang="nl-BE" dirty="0"/>
          </a:p>
        </p:txBody>
      </p:sp>
      <p:sp>
        <p:nvSpPr>
          <p:cNvPr id="6" name="Text Placeholder 5">
            <a:extLst>
              <a:ext uri="{FF2B5EF4-FFF2-40B4-BE49-F238E27FC236}">
                <a16:creationId xmlns:a16="http://schemas.microsoft.com/office/drawing/2014/main" id="{505A4F71-3F20-42EB-95C9-52E7339E420E}"/>
              </a:ext>
            </a:extLst>
          </p:cNvPr>
          <p:cNvSpPr>
            <a:spLocks noGrp="1"/>
          </p:cNvSpPr>
          <p:nvPr>
            <p:ph type="body" sz="quarter" idx="11" hasCustomPrompt="1"/>
          </p:nvPr>
        </p:nvSpPr>
        <p:spPr>
          <a:xfrm>
            <a:off x="623888" y="1516380"/>
            <a:ext cx="10944225" cy="4720907"/>
          </a:xfrm>
          <a:prstGeom prst="rect">
            <a:avLst/>
          </a:prstGeom>
        </p:spPr>
        <p:txBody>
          <a:bodyPr/>
          <a:lstStyle>
            <a:lvl1pPr>
              <a:defRPr/>
            </a:lvl1pPr>
            <a:lvl2pPr>
              <a:defRPr/>
            </a:lvl2pPr>
            <a:lvl3pPr>
              <a:defRPr/>
            </a:lvl3pPr>
            <a:lvl4pPr>
              <a:defRPr/>
            </a:lvl4pPr>
            <a:lvl5pPr>
              <a:defRPr/>
            </a:lvl5pPr>
            <a:lvl6pPr>
              <a:defRPr/>
            </a:lvl6pPr>
          </a:lstStyle>
          <a:p>
            <a:pPr lvl="0"/>
            <a:r>
              <a:rPr lang="en-US" noProof="0" dirty="0"/>
              <a:t>Click to edit master text styles</a:t>
            </a:r>
          </a:p>
          <a:p>
            <a:pPr lvl="1"/>
            <a:r>
              <a:rPr lang="en-US" noProof="0" dirty="0"/>
              <a:t>Second level</a:t>
            </a:r>
          </a:p>
          <a:p>
            <a:pPr lvl="2"/>
            <a:r>
              <a:rPr lang="en-US" noProof="0" dirty="0"/>
              <a:t>Third level</a:t>
            </a:r>
          </a:p>
        </p:txBody>
      </p:sp>
    </p:spTree>
    <p:extLst>
      <p:ext uri="{BB962C8B-B14F-4D97-AF65-F5344CB8AC3E}">
        <p14:creationId xmlns:p14="http://schemas.microsoft.com/office/powerpoint/2010/main" val="1885632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UAntwerpen_6icons">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EA64A23-42F4-0341-A372-ED0B454B6701}"/>
              </a:ext>
            </a:extLst>
          </p:cNvPr>
          <p:cNvSpPr>
            <a:spLocks noGrp="1"/>
          </p:cNvSpPr>
          <p:nvPr>
            <p:ph type="sldNum" sz="quarter" idx="10"/>
          </p:nvPr>
        </p:nvSpPr>
        <p:spPr/>
        <p:txBody>
          <a:bodyPr/>
          <a:lstStyle>
            <a:lvl1pPr>
              <a:defRPr b="0" i="0">
                <a:latin typeface="Calibri Light" panose="020F0302020204030204" pitchFamily="34" charset="0"/>
                <a:cs typeface="Calibri Light" panose="020F0302020204030204" pitchFamily="34" charset="0"/>
              </a:defRPr>
            </a:lvl1pPr>
          </a:lstStyle>
          <a:p>
            <a:fld id="{E038E271-308C-2E46-A3EC-56326F9084CC}" type="slidenum">
              <a:rPr lang="nl-BE" smtClean="0"/>
              <a:pPr/>
              <a:t>‹nr.›</a:t>
            </a:fld>
            <a:endParaRPr lang="nl-BE" dirty="0">
              <a:latin typeface="Calibri Light" panose="020F0302020204030204" pitchFamily="34" charset="0"/>
            </a:endParaRPr>
          </a:p>
        </p:txBody>
      </p:sp>
      <p:sp>
        <p:nvSpPr>
          <p:cNvPr id="5" name="Tijdelijke aanduiding voor afbeelding 33">
            <a:extLst>
              <a:ext uri="{FF2B5EF4-FFF2-40B4-BE49-F238E27FC236}">
                <a16:creationId xmlns:a16="http://schemas.microsoft.com/office/drawing/2014/main" id="{19D3F277-1732-274A-BDAC-F3BB5EB73340}"/>
              </a:ext>
            </a:extLst>
          </p:cNvPr>
          <p:cNvSpPr>
            <a:spLocks noGrp="1"/>
          </p:cNvSpPr>
          <p:nvPr>
            <p:ph type="pic" sz="quarter" idx="12" hasCustomPrompt="1"/>
          </p:nvPr>
        </p:nvSpPr>
        <p:spPr>
          <a:xfrm>
            <a:off x="630664" y="1389094"/>
            <a:ext cx="467313" cy="466828"/>
          </a:xfrm>
          <a:prstGeom prst="roundRect">
            <a:avLst>
              <a:gd name="adj" fmla="val 7157"/>
            </a:avLst>
          </a:prstGeom>
          <a:solidFill>
            <a:schemeClr val="accent2"/>
          </a:solidFill>
        </p:spPr>
        <p:txBody>
          <a:bodyPr>
            <a:norm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sz="800" b="0" i="0">
                <a:solidFill>
                  <a:schemeClr val="bg1"/>
                </a:solidFill>
                <a:latin typeface="Calibri Light" panose="020F0302020204030204" pitchFamily="34" charset="0"/>
                <a:cs typeface="Calibri Light" panose="020F030202020403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en-US" noProof="0"/>
              <a:t>Click the icon to add a white png image</a:t>
            </a:r>
          </a:p>
        </p:txBody>
      </p:sp>
      <p:sp>
        <p:nvSpPr>
          <p:cNvPr id="7" name="Tijdelijke aanduiding voor afbeelding 33">
            <a:extLst>
              <a:ext uri="{FF2B5EF4-FFF2-40B4-BE49-F238E27FC236}">
                <a16:creationId xmlns:a16="http://schemas.microsoft.com/office/drawing/2014/main" id="{C73DE83C-1825-BF4A-A473-AF62420F8C69}"/>
              </a:ext>
            </a:extLst>
          </p:cNvPr>
          <p:cNvSpPr>
            <a:spLocks noGrp="1"/>
          </p:cNvSpPr>
          <p:nvPr>
            <p:ph type="pic" sz="quarter" idx="15" hasCustomPrompt="1"/>
          </p:nvPr>
        </p:nvSpPr>
        <p:spPr>
          <a:xfrm>
            <a:off x="4410221" y="1389094"/>
            <a:ext cx="467313" cy="466828"/>
          </a:xfrm>
          <a:prstGeom prst="roundRect">
            <a:avLst>
              <a:gd name="adj" fmla="val 7157"/>
            </a:avLst>
          </a:prstGeom>
          <a:solidFill>
            <a:schemeClr val="accent2"/>
          </a:solidFill>
        </p:spPr>
        <p:txBody>
          <a:bodyPr>
            <a:norm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lang="nl-BE" sz="800" b="0" i="0" kern="1200">
                <a:solidFill>
                  <a:schemeClr val="bg1"/>
                </a:solidFill>
                <a:latin typeface="Calibri Light" panose="020F0302020204030204" pitchFamily="34" charset="0"/>
                <a:ea typeface="Verdana" charset="0"/>
                <a:cs typeface="Calibri Light" panose="020F030202020403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en-US" noProof="0"/>
              <a:t>Click the icon to add a white png image</a:t>
            </a:r>
          </a:p>
        </p:txBody>
      </p:sp>
      <p:sp>
        <p:nvSpPr>
          <p:cNvPr id="9" name="Tijdelijke aanduiding voor afbeelding 33">
            <a:extLst>
              <a:ext uri="{FF2B5EF4-FFF2-40B4-BE49-F238E27FC236}">
                <a16:creationId xmlns:a16="http://schemas.microsoft.com/office/drawing/2014/main" id="{64A41B62-3349-A641-9E85-33C3E278DD4F}"/>
              </a:ext>
            </a:extLst>
          </p:cNvPr>
          <p:cNvSpPr>
            <a:spLocks noGrp="1"/>
          </p:cNvSpPr>
          <p:nvPr>
            <p:ph type="pic" sz="quarter" idx="17" hasCustomPrompt="1"/>
          </p:nvPr>
        </p:nvSpPr>
        <p:spPr>
          <a:xfrm>
            <a:off x="8141330" y="1389094"/>
            <a:ext cx="467313" cy="466828"/>
          </a:xfrm>
          <a:prstGeom prst="roundRect">
            <a:avLst>
              <a:gd name="adj" fmla="val 7157"/>
            </a:avLst>
          </a:prstGeom>
          <a:solidFill>
            <a:schemeClr val="accent2"/>
          </a:solidFill>
        </p:spPr>
        <p:txBody>
          <a:bodyPr>
            <a:norm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lang="nl-BE" sz="800" b="0" i="0" kern="1200">
                <a:solidFill>
                  <a:schemeClr val="bg1"/>
                </a:solidFill>
                <a:latin typeface="Calibri Light" panose="020F0302020204030204" pitchFamily="34" charset="0"/>
                <a:ea typeface="Verdana" charset="0"/>
                <a:cs typeface="Calibri Light" panose="020F030202020403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en-US" noProof="0"/>
              <a:t>Click the icon to add a white png image</a:t>
            </a:r>
          </a:p>
        </p:txBody>
      </p:sp>
      <p:sp>
        <p:nvSpPr>
          <p:cNvPr id="10" name="Tijdelijke aanduiding voor inhoud 2">
            <a:extLst>
              <a:ext uri="{FF2B5EF4-FFF2-40B4-BE49-F238E27FC236}">
                <a16:creationId xmlns:a16="http://schemas.microsoft.com/office/drawing/2014/main" id="{88F6B30C-94E8-264F-86F5-31D0E47D7244}"/>
              </a:ext>
            </a:extLst>
          </p:cNvPr>
          <p:cNvSpPr>
            <a:spLocks noGrp="1"/>
          </p:cNvSpPr>
          <p:nvPr>
            <p:ph sz="quarter" idx="24" hasCustomPrompt="1"/>
          </p:nvPr>
        </p:nvSpPr>
        <p:spPr>
          <a:xfrm>
            <a:off x="5058585" y="1411391"/>
            <a:ext cx="2404800" cy="563562"/>
          </a:xfrm>
          <a:prstGeom prst="rect">
            <a:avLst/>
          </a:prstGeom>
        </p:spPr>
        <p:txBody>
          <a:bodyPr lIns="0" tIns="0" rIns="0" bIns="0">
            <a:noAutofit/>
          </a:bodyPr>
          <a:lstStyle>
            <a:lvl1pPr marL="0" indent="0">
              <a:buNone/>
              <a:defRPr sz="2200" b="1" i="0">
                <a:solidFill>
                  <a:schemeClr val="accent2"/>
                </a:solidFill>
                <a:latin typeface="Calibri" panose="020F0502020204030204" pitchFamily="34" charset="0"/>
                <a:cs typeface="Calibri" panose="020F0502020204030204" pitchFamily="34" charset="0"/>
              </a:defRPr>
            </a:lvl1pPr>
          </a:lstStyle>
          <a:p>
            <a:r>
              <a:rPr lang="en-US" noProof="0"/>
              <a:t>Project title</a:t>
            </a:r>
          </a:p>
        </p:txBody>
      </p:sp>
      <p:sp>
        <p:nvSpPr>
          <p:cNvPr id="11" name="Tijdelijke aanduiding voor inhoud 2">
            <a:extLst>
              <a:ext uri="{FF2B5EF4-FFF2-40B4-BE49-F238E27FC236}">
                <a16:creationId xmlns:a16="http://schemas.microsoft.com/office/drawing/2014/main" id="{261850B4-D4F1-234A-9F22-195572228DA4}"/>
              </a:ext>
            </a:extLst>
          </p:cNvPr>
          <p:cNvSpPr>
            <a:spLocks noGrp="1"/>
          </p:cNvSpPr>
          <p:nvPr>
            <p:ph sz="quarter" idx="25" hasCustomPrompt="1"/>
          </p:nvPr>
        </p:nvSpPr>
        <p:spPr>
          <a:xfrm>
            <a:off x="8802688" y="1411391"/>
            <a:ext cx="2404800" cy="563562"/>
          </a:xfrm>
          <a:prstGeom prst="rect">
            <a:avLst/>
          </a:prstGeom>
        </p:spPr>
        <p:txBody>
          <a:bodyPr lIns="0" tIns="0" rIns="0" bIns="0">
            <a:noAutofit/>
          </a:bodyPr>
          <a:lstStyle>
            <a:lvl1pPr marL="0" indent="0">
              <a:buNone/>
              <a:defRPr lang="nl-BE" sz="2200" b="1" i="0" kern="1200" dirty="0">
                <a:solidFill>
                  <a:schemeClr val="accent2"/>
                </a:solidFill>
                <a:latin typeface="Calibri" panose="020F0502020204030204" pitchFamily="34" charset="0"/>
                <a:ea typeface="Verdana" charset="0"/>
                <a:cs typeface="Calibri" panose="020F0502020204030204" pitchFamily="34" charset="0"/>
              </a:defRPr>
            </a:lvl1pPr>
          </a:lstStyle>
          <a:p>
            <a:r>
              <a:rPr lang="en-US" noProof="0"/>
              <a:t>Project title</a:t>
            </a:r>
          </a:p>
        </p:txBody>
      </p:sp>
      <p:sp>
        <p:nvSpPr>
          <p:cNvPr id="12" name="Tijdelijke aanduiding voor inhoud 2">
            <a:extLst>
              <a:ext uri="{FF2B5EF4-FFF2-40B4-BE49-F238E27FC236}">
                <a16:creationId xmlns:a16="http://schemas.microsoft.com/office/drawing/2014/main" id="{DCDD9BD6-DB58-C84C-BD3C-F9652F4D492B}"/>
              </a:ext>
            </a:extLst>
          </p:cNvPr>
          <p:cNvSpPr>
            <a:spLocks noGrp="1"/>
          </p:cNvSpPr>
          <p:nvPr>
            <p:ph sz="quarter" idx="26" hasCustomPrompt="1"/>
          </p:nvPr>
        </p:nvSpPr>
        <p:spPr>
          <a:xfrm>
            <a:off x="1326874" y="1411391"/>
            <a:ext cx="2404800" cy="563562"/>
          </a:xfrm>
          <a:prstGeom prst="rect">
            <a:avLst/>
          </a:prstGeom>
        </p:spPr>
        <p:txBody>
          <a:bodyPr lIns="0" tIns="0" rIns="0" bIns="0">
            <a:noAutofit/>
          </a:bodyPr>
          <a:lstStyle>
            <a:lvl1pPr marL="0" indent="0">
              <a:buNone/>
              <a:defRPr sz="2200" b="1" i="0">
                <a:solidFill>
                  <a:schemeClr val="accent2"/>
                </a:solidFill>
                <a:latin typeface="Calibri" panose="020F0502020204030204" pitchFamily="34" charset="0"/>
                <a:cs typeface="Calibri" panose="020F0502020204030204" pitchFamily="34" charset="0"/>
              </a:defRPr>
            </a:lvl1pPr>
          </a:lstStyle>
          <a:p>
            <a:r>
              <a:rPr lang="en-US" noProof="0"/>
              <a:t>Project title</a:t>
            </a:r>
          </a:p>
        </p:txBody>
      </p:sp>
      <p:sp>
        <p:nvSpPr>
          <p:cNvPr id="15" name="Tijdelijke aanduiding voor afbeelding 33">
            <a:extLst>
              <a:ext uri="{FF2B5EF4-FFF2-40B4-BE49-F238E27FC236}">
                <a16:creationId xmlns:a16="http://schemas.microsoft.com/office/drawing/2014/main" id="{965879DE-F296-964E-A952-9184C5050EF5}"/>
              </a:ext>
            </a:extLst>
          </p:cNvPr>
          <p:cNvSpPr>
            <a:spLocks noGrp="1"/>
          </p:cNvSpPr>
          <p:nvPr>
            <p:ph type="pic" sz="quarter" idx="28" hasCustomPrompt="1"/>
          </p:nvPr>
        </p:nvSpPr>
        <p:spPr>
          <a:xfrm>
            <a:off x="630664" y="3841836"/>
            <a:ext cx="467313" cy="466828"/>
          </a:xfrm>
          <a:prstGeom prst="roundRect">
            <a:avLst>
              <a:gd name="adj" fmla="val 7157"/>
            </a:avLst>
          </a:prstGeom>
          <a:solidFill>
            <a:schemeClr val="accent2"/>
          </a:solidFill>
        </p:spPr>
        <p:txBody>
          <a:bodyPr>
            <a:norm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lang="nl-BE" sz="800" b="0" i="0" kern="1200">
                <a:solidFill>
                  <a:schemeClr val="bg1"/>
                </a:solidFill>
                <a:latin typeface="Calibri Light" panose="020F0302020204030204" pitchFamily="34" charset="0"/>
                <a:ea typeface="Verdana" charset="0"/>
                <a:cs typeface="Calibri Light" panose="020F030202020403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en-US" noProof="0"/>
              <a:t>Click the icon to add a white png image</a:t>
            </a:r>
          </a:p>
        </p:txBody>
      </p:sp>
      <p:sp>
        <p:nvSpPr>
          <p:cNvPr id="17" name="Tijdelijke aanduiding voor afbeelding 33">
            <a:extLst>
              <a:ext uri="{FF2B5EF4-FFF2-40B4-BE49-F238E27FC236}">
                <a16:creationId xmlns:a16="http://schemas.microsoft.com/office/drawing/2014/main" id="{D15EA347-33D1-EE4E-9464-3CF0EAE3CC0B}"/>
              </a:ext>
            </a:extLst>
          </p:cNvPr>
          <p:cNvSpPr>
            <a:spLocks noGrp="1"/>
          </p:cNvSpPr>
          <p:nvPr>
            <p:ph type="pic" sz="quarter" idx="30" hasCustomPrompt="1"/>
          </p:nvPr>
        </p:nvSpPr>
        <p:spPr>
          <a:xfrm>
            <a:off x="4410221" y="3841836"/>
            <a:ext cx="467313" cy="466828"/>
          </a:xfrm>
          <a:prstGeom prst="roundRect">
            <a:avLst>
              <a:gd name="adj" fmla="val 7157"/>
            </a:avLst>
          </a:prstGeom>
          <a:solidFill>
            <a:schemeClr val="accent2"/>
          </a:solidFill>
        </p:spPr>
        <p:txBody>
          <a:bodyPr>
            <a:norm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lang="nl-BE" sz="800" b="0" i="0" kern="1200">
                <a:solidFill>
                  <a:schemeClr val="bg1"/>
                </a:solidFill>
                <a:latin typeface="Calibri Light" panose="020F0302020204030204" pitchFamily="34" charset="0"/>
                <a:ea typeface="Verdana" charset="0"/>
                <a:cs typeface="Calibri Light" panose="020F030202020403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en-US" noProof="0"/>
              <a:t>Click the icon to add a white png image</a:t>
            </a:r>
          </a:p>
        </p:txBody>
      </p:sp>
      <p:sp>
        <p:nvSpPr>
          <p:cNvPr id="19" name="Tijdelijke aanduiding voor afbeelding 33">
            <a:extLst>
              <a:ext uri="{FF2B5EF4-FFF2-40B4-BE49-F238E27FC236}">
                <a16:creationId xmlns:a16="http://schemas.microsoft.com/office/drawing/2014/main" id="{4EC1974C-2EB3-274B-A88C-617CC7414E5A}"/>
              </a:ext>
            </a:extLst>
          </p:cNvPr>
          <p:cNvSpPr>
            <a:spLocks noGrp="1"/>
          </p:cNvSpPr>
          <p:nvPr>
            <p:ph type="pic" sz="quarter" idx="32" hasCustomPrompt="1"/>
          </p:nvPr>
        </p:nvSpPr>
        <p:spPr>
          <a:xfrm>
            <a:off x="8141330" y="3841836"/>
            <a:ext cx="467313" cy="466828"/>
          </a:xfrm>
          <a:prstGeom prst="roundRect">
            <a:avLst>
              <a:gd name="adj" fmla="val 7157"/>
            </a:avLst>
          </a:prstGeom>
          <a:solidFill>
            <a:schemeClr val="accent2"/>
          </a:solidFill>
        </p:spPr>
        <p:txBody>
          <a:bodyPr>
            <a:norm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lang="nl-BE" sz="800" b="0" i="0" kern="1200">
                <a:solidFill>
                  <a:schemeClr val="bg1"/>
                </a:solidFill>
                <a:latin typeface="Calibri Light" panose="020F0302020204030204" pitchFamily="34" charset="0"/>
                <a:ea typeface="Verdana" charset="0"/>
                <a:cs typeface="Calibri Light" panose="020F030202020403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en-US" noProof="0"/>
              <a:t>Click the icon to add a white png image</a:t>
            </a:r>
          </a:p>
        </p:txBody>
      </p:sp>
      <p:sp>
        <p:nvSpPr>
          <p:cNvPr id="20" name="Tijdelijke aanduiding voor inhoud 2">
            <a:extLst>
              <a:ext uri="{FF2B5EF4-FFF2-40B4-BE49-F238E27FC236}">
                <a16:creationId xmlns:a16="http://schemas.microsoft.com/office/drawing/2014/main" id="{330314A6-BF29-EC42-BF75-622C5286D534}"/>
              </a:ext>
            </a:extLst>
          </p:cNvPr>
          <p:cNvSpPr>
            <a:spLocks noGrp="1"/>
          </p:cNvSpPr>
          <p:nvPr>
            <p:ph sz="quarter" idx="33" hasCustomPrompt="1"/>
          </p:nvPr>
        </p:nvSpPr>
        <p:spPr>
          <a:xfrm>
            <a:off x="5058585" y="3864133"/>
            <a:ext cx="2404800" cy="563562"/>
          </a:xfrm>
          <a:prstGeom prst="rect">
            <a:avLst/>
          </a:prstGeom>
        </p:spPr>
        <p:txBody>
          <a:bodyPr lIns="0" tIns="0" rIns="0" bIns="0">
            <a:noAutofit/>
          </a:bodyPr>
          <a:lstStyle>
            <a:lvl1pPr marL="0" indent="0">
              <a:buNone/>
              <a:defRPr lang="nl-BE" sz="2200" b="1" i="0" kern="1200" dirty="0">
                <a:solidFill>
                  <a:schemeClr val="accent2"/>
                </a:solidFill>
                <a:latin typeface="Calibri" panose="020F0502020204030204" pitchFamily="34" charset="0"/>
                <a:ea typeface="Verdana" charset="0"/>
                <a:cs typeface="Calibri" panose="020F0502020204030204" pitchFamily="34" charset="0"/>
              </a:defRPr>
            </a:lvl1pPr>
          </a:lstStyle>
          <a:p>
            <a:r>
              <a:rPr lang="en-US" noProof="0"/>
              <a:t>Project title</a:t>
            </a:r>
          </a:p>
        </p:txBody>
      </p:sp>
      <p:sp>
        <p:nvSpPr>
          <p:cNvPr id="21" name="Tijdelijke aanduiding voor inhoud 2">
            <a:extLst>
              <a:ext uri="{FF2B5EF4-FFF2-40B4-BE49-F238E27FC236}">
                <a16:creationId xmlns:a16="http://schemas.microsoft.com/office/drawing/2014/main" id="{D6D76FCC-D508-DD4F-BB82-48A5BCC54578}"/>
              </a:ext>
            </a:extLst>
          </p:cNvPr>
          <p:cNvSpPr>
            <a:spLocks noGrp="1"/>
          </p:cNvSpPr>
          <p:nvPr>
            <p:ph sz="quarter" idx="34" hasCustomPrompt="1"/>
          </p:nvPr>
        </p:nvSpPr>
        <p:spPr>
          <a:xfrm>
            <a:off x="8802688" y="3864133"/>
            <a:ext cx="2404800" cy="563562"/>
          </a:xfrm>
          <a:prstGeom prst="rect">
            <a:avLst/>
          </a:prstGeom>
        </p:spPr>
        <p:txBody>
          <a:bodyPr lIns="0" tIns="0" rIns="0" bIns="0">
            <a:noAutofit/>
          </a:bodyPr>
          <a:lstStyle>
            <a:lvl1pPr marL="0" indent="0">
              <a:buNone/>
              <a:defRPr lang="nl-BE" sz="2200" b="1" i="0" kern="1200" dirty="0">
                <a:solidFill>
                  <a:schemeClr val="accent2"/>
                </a:solidFill>
                <a:latin typeface="Calibri" panose="020F0502020204030204" pitchFamily="34" charset="0"/>
                <a:ea typeface="Verdana" charset="0"/>
                <a:cs typeface="Calibri" panose="020F0502020204030204" pitchFamily="34" charset="0"/>
              </a:defRPr>
            </a:lvl1pPr>
          </a:lstStyle>
          <a:p>
            <a:r>
              <a:rPr lang="en-US" noProof="0"/>
              <a:t>Project title</a:t>
            </a:r>
          </a:p>
        </p:txBody>
      </p:sp>
      <p:sp>
        <p:nvSpPr>
          <p:cNvPr id="22" name="Tijdelijke aanduiding voor inhoud 2">
            <a:extLst>
              <a:ext uri="{FF2B5EF4-FFF2-40B4-BE49-F238E27FC236}">
                <a16:creationId xmlns:a16="http://schemas.microsoft.com/office/drawing/2014/main" id="{125E4E80-E44F-EA4F-8054-6AB42A8470B4}"/>
              </a:ext>
            </a:extLst>
          </p:cNvPr>
          <p:cNvSpPr>
            <a:spLocks noGrp="1"/>
          </p:cNvSpPr>
          <p:nvPr>
            <p:ph sz="quarter" idx="35" hasCustomPrompt="1"/>
          </p:nvPr>
        </p:nvSpPr>
        <p:spPr>
          <a:xfrm>
            <a:off x="1326874" y="3864133"/>
            <a:ext cx="2404800" cy="563562"/>
          </a:xfrm>
          <a:prstGeom prst="rect">
            <a:avLst/>
          </a:prstGeom>
        </p:spPr>
        <p:txBody>
          <a:bodyPr lIns="0" tIns="0" rIns="0" bIns="0">
            <a:noAutofit/>
          </a:bodyPr>
          <a:lstStyle>
            <a:lvl1pPr marL="0" indent="0">
              <a:buNone/>
              <a:defRPr lang="nl-BE" sz="2200" b="1" i="0" kern="1200" dirty="0">
                <a:solidFill>
                  <a:schemeClr val="accent2"/>
                </a:solidFill>
                <a:latin typeface="Calibri" panose="020F0502020204030204" pitchFamily="34" charset="0"/>
                <a:ea typeface="Verdana" charset="0"/>
                <a:cs typeface="Calibri" panose="020F0502020204030204" pitchFamily="34" charset="0"/>
              </a:defRPr>
            </a:lvl1pPr>
          </a:lstStyle>
          <a:p>
            <a:r>
              <a:rPr lang="en-US" noProof="0"/>
              <a:t>Project title</a:t>
            </a:r>
          </a:p>
        </p:txBody>
      </p:sp>
      <p:sp>
        <p:nvSpPr>
          <p:cNvPr id="23" name="Content Placeholder 9">
            <a:extLst>
              <a:ext uri="{FF2B5EF4-FFF2-40B4-BE49-F238E27FC236}">
                <a16:creationId xmlns:a16="http://schemas.microsoft.com/office/drawing/2014/main" id="{3528E721-8656-4BDD-B009-8819AFB97FC5}"/>
              </a:ext>
            </a:extLst>
          </p:cNvPr>
          <p:cNvSpPr>
            <a:spLocks noGrp="1"/>
          </p:cNvSpPr>
          <p:nvPr>
            <p:ph sz="quarter" idx="36" hasCustomPrompt="1"/>
          </p:nvPr>
        </p:nvSpPr>
        <p:spPr>
          <a:xfrm>
            <a:off x="1339266" y="2133247"/>
            <a:ext cx="2404800" cy="1404000"/>
          </a:xfrm>
        </p:spPr>
        <p:txBody>
          <a:bodyPr>
            <a:normAutofit/>
          </a:bodyPr>
          <a:lstStyle>
            <a:lvl1pPr marL="182563" indent="-182563">
              <a:defRPr sz="1600" b="0">
                <a:latin typeface="+mj-lt"/>
              </a:defRPr>
            </a:lvl1pPr>
            <a:lvl2pPr marL="360363" indent="-184150">
              <a:defRPr sz="1400" b="0">
                <a:latin typeface="+mj-lt"/>
              </a:defRPr>
            </a:lvl2pPr>
            <a:lvl3pPr marL="536575" indent="-176213">
              <a:defRPr sz="1200">
                <a:latin typeface="+mj-lt"/>
              </a:defRPr>
            </a:lvl3pPr>
            <a:lvl4pPr marL="719138" indent="-182563">
              <a:defRPr sz="1100">
                <a:latin typeface="+mj-lt"/>
              </a:defRPr>
            </a:lvl4pPr>
            <a:lvl5pPr marL="895350" indent="-176213">
              <a:defRPr sz="1100">
                <a:latin typeface="+mj-lt"/>
              </a:defRPr>
            </a:lvl5pPr>
          </a:lstStyle>
          <a:p>
            <a:pPr lvl="0"/>
            <a:r>
              <a:rPr lang="en-US" noProof="0" dirty="0"/>
              <a:t>Object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4"/>
            <a:endParaRPr lang="en-US" noProof="0" dirty="0"/>
          </a:p>
          <a:p>
            <a:pPr lvl="1"/>
            <a:endParaRPr lang="en-US" noProof="0" dirty="0"/>
          </a:p>
        </p:txBody>
      </p:sp>
      <p:sp>
        <p:nvSpPr>
          <p:cNvPr id="24" name="Content Placeholder 9">
            <a:extLst>
              <a:ext uri="{FF2B5EF4-FFF2-40B4-BE49-F238E27FC236}">
                <a16:creationId xmlns:a16="http://schemas.microsoft.com/office/drawing/2014/main" id="{2C048C0B-E29D-49EF-80B5-29D0B0F479C0}"/>
              </a:ext>
            </a:extLst>
          </p:cNvPr>
          <p:cNvSpPr>
            <a:spLocks noGrp="1"/>
          </p:cNvSpPr>
          <p:nvPr>
            <p:ph sz="quarter" idx="37" hasCustomPrompt="1"/>
          </p:nvPr>
        </p:nvSpPr>
        <p:spPr>
          <a:xfrm>
            <a:off x="1339266" y="4586421"/>
            <a:ext cx="2404800" cy="1404000"/>
          </a:xfrm>
        </p:spPr>
        <p:txBody>
          <a:bodyPr>
            <a:normAutofit/>
          </a:bodyPr>
          <a:lstStyle>
            <a:lvl1pPr marL="182563" indent="-182563">
              <a:defRPr sz="1600" b="0">
                <a:latin typeface="+mj-lt"/>
              </a:defRPr>
            </a:lvl1pPr>
            <a:lvl2pPr marL="360363" indent="-184150">
              <a:defRPr sz="1400" b="0">
                <a:latin typeface="+mj-lt"/>
              </a:defRPr>
            </a:lvl2pPr>
            <a:lvl3pPr marL="536575" indent="-176213">
              <a:defRPr sz="1200">
                <a:latin typeface="+mj-lt"/>
              </a:defRPr>
            </a:lvl3pPr>
            <a:lvl4pPr marL="719138" indent="-182563">
              <a:defRPr sz="1100">
                <a:latin typeface="+mj-lt"/>
              </a:defRPr>
            </a:lvl4pPr>
            <a:lvl5pPr marL="895350" indent="-176213">
              <a:defRPr sz="1100">
                <a:latin typeface="+mj-lt"/>
              </a:defRPr>
            </a:lvl5pPr>
          </a:lstStyle>
          <a:p>
            <a:pPr lvl="0"/>
            <a:r>
              <a:rPr lang="en-US" noProof="0" dirty="0"/>
              <a:t>Object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4"/>
            <a:endParaRPr lang="en-US" noProof="0" dirty="0"/>
          </a:p>
          <a:p>
            <a:pPr lvl="1"/>
            <a:endParaRPr lang="en-US" noProof="0" dirty="0"/>
          </a:p>
        </p:txBody>
      </p:sp>
      <p:sp>
        <p:nvSpPr>
          <p:cNvPr id="25" name="Content Placeholder 9">
            <a:extLst>
              <a:ext uri="{FF2B5EF4-FFF2-40B4-BE49-F238E27FC236}">
                <a16:creationId xmlns:a16="http://schemas.microsoft.com/office/drawing/2014/main" id="{5F680696-8F3B-4E74-B265-71DF36E09776}"/>
              </a:ext>
            </a:extLst>
          </p:cNvPr>
          <p:cNvSpPr>
            <a:spLocks noGrp="1"/>
          </p:cNvSpPr>
          <p:nvPr>
            <p:ph sz="quarter" idx="38" hasCustomPrompt="1"/>
          </p:nvPr>
        </p:nvSpPr>
        <p:spPr>
          <a:xfrm>
            <a:off x="5070977" y="2133247"/>
            <a:ext cx="2404800" cy="1404000"/>
          </a:xfrm>
        </p:spPr>
        <p:txBody>
          <a:bodyPr>
            <a:normAutofit/>
          </a:bodyPr>
          <a:lstStyle>
            <a:lvl1pPr marL="182563" indent="-182563">
              <a:defRPr sz="1600" b="0">
                <a:latin typeface="+mj-lt"/>
              </a:defRPr>
            </a:lvl1pPr>
            <a:lvl2pPr marL="360363" indent="-184150">
              <a:defRPr sz="1400" b="0">
                <a:latin typeface="+mj-lt"/>
              </a:defRPr>
            </a:lvl2pPr>
            <a:lvl3pPr marL="536575" indent="-176213">
              <a:defRPr sz="1200">
                <a:latin typeface="+mj-lt"/>
              </a:defRPr>
            </a:lvl3pPr>
            <a:lvl4pPr marL="719138" indent="-182563">
              <a:defRPr sz="1100">
                <a:latin typeface="+mj-lt"/>
              </a:defRPr>
            </a:lvl4pPr>
            <a:lvl5pPr marL="895350" indent="-176213">
              <a:defRPr sz="1100">
                <a:latin typeface="+mj-lt"/>
              </a:defRPr>
            </a:lvl5pPr>
          </a:lstStyle>
          <a:p>
            <a:pPr lvl="0"/>
            <a:r>
              <a:rPr lang="en-US" noProof="0" dirty="0"/>
              <a:t>Object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4"/>
            <a:endParaRPr lang="en-US" noProof="0" dirty="0"/>
          </a:p>
          <a:p>
            <a:pPr lvl="1"/>
            <a:endParaRPr lang="en-US" noProof="0" dirty="0"/>
          </a:p>
        </p:txBody>
      </p:sp>
      <p:sp>
        <p:nvSpPr>
          <p:cNvPr id="26" name="Content Placeholder 9">
            <a:extLst>
              <a:ext uri="{FF2B5EF4-FFF2-40B4-BE49-F238E27FC236}">
                <a16:creationId xmlns:a16="http://schemas.microsoft.com/office/drawing/2014/main" id="{50B084AF-045B-4B49-8FBE-93ACB3E7F00A}"/>
              </a:ext>
            </a:extLst>
          </p:cNvPr>
          <p:cNvSpPr>
            <a:spLocks noGrp="1"/>
          </p:cNvSpPr>
          <p:nvPr>
            <p:ph sz="quarter" idx="39" hasCustomPrompt="1"/>
          </p:nvPr>
        </p:nvSpPr>
        <p:spPr>
          <a:xfrm>
            <a:off x="8802688" y="2133247"/>
            <a:ext cx="2404800" cy="1404000"/>
          </a:xfrm>
        </p:spPr>
        <p:txBody>
          <a:bodyPr>
            <a:normAutofit/>
          </a:bodyPr>
          <a:lstStyle>
            <a:lvl1pPr marL="182563" indent="-182563">
              <a:defRPr sz="1600" b="0">
                <a:latin typeface="+mj-lt"/>
              </a:defRPr>
            </a:lvl1pPr>
            <a:lvl2pPr marL="360363" indent="-184150">
              <a:defRPr sz="1400" b="0">
                <a:latin typeface="+mj-lt"/>
              </a:defRPr>
            </a:lvl2pPr>
            <a:lvl3pPr marL="536575" indent="-176213">
              <a:defRPr sz="1200">
                <a:latin typeface="+mj-lt"/>
              </a:defRPr>
            </a:lvl3pPr>
            <a:lvl4pPr marL="719138" indent="-182563">
              <a:defRPr sz="1100">
                <a:latin typeface="+mj-lt"/>
              </a:defRPr>
            </a:lvl4pPr>
            <a:lvl5pPr marL="895350" indent="-176213">
              <a:defRPr sz="1100">
                <a:latin typeface="+mj-lt"/>
              </a:defRPr>
            </a:lvl5pPr>
          </a:lstStyle>
          <a:p>
            <a:pPr lvl="0"/>
            <a:r>
              <a:rPr lang="en-US" noProof="0" dirty="0"/>
              <a:t>Object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4"/>
            <a:endParaRPr lang="en-US" noProof="0" dirty="0"/>
          </a:p>
          <a:p>
            <a:pPr lvl="1"/>
            <a:endParaRPr lang="en-US" noProof="0" dirty="0"/>
          </a:p>
        </p:txBody>
      </p:sp>
      <p:sp>
        <p:nvSpPr>
          <p:cNvPr id="27" name="Content Placeholder 9">
            <a:extLst>
              <a:ext uri="{FF2B5EF4-FFF2-40B4-BE49-F238E27FC236}">
                <a16:creationId xmlns:a16="http://schemas.microsoft.com/office/drawing/2014/main" id="{AD8E938A-1AD9-4373-BBFD-C7C066DAB3FA}"/>
              </a:ext>
            </a:extLst>
          </p:cNvPr>
          <p:cNvSpPr>
            <a:spLocks noGrp="1"/>
          </p:cNvSpPr>
          <p:nvPr>
            <p:ph sz="quarter" idx="40" hasCustomPrompt="1"/>
          </p:nvPr>
        </p:nvSpPr>
        <p:spPr>
          <a:xfrm>
            <a:off x="5070977" y="4586421"/>
            <a:ext cx="2404800" cy="1404000"/>
          </a:xfrm>
        </p:spPr>
        <p:txBody>
          <a:bodyPr>
            <a:normAutofit/>
          </a:bodyPr>
          <a:lstStyle>
            <a:lvl1pPr marL="182563" indent="-182563">
              <a:defRPr sz="1600" b="0">
                <a:latin typeface="+mj-lt"/>
              </a:defRPr>
            </a:lvl1pPr>
            <a:lvl2pPr marL="360363" indent="-184150">
              <a:defRPr sz="1400" b="0">
                <a:latin typeface="+mj-lt"/>
              </a:defRPr>
            </a:lvl2pPr>
            <a:lvl3pPr marL="536575" indent="-176213">
              <a:defRPr sz="1200">
                <a:latin typeface="+mj-lt"/>
              </a:defRPr>
            </a:lvl3pPr>
            <a:lvl4pPr marL="719138" indent="-182563">
              <a:defRPr sz="1100">
                <a:latin typeface="+mj-lt"/>
              </a:defRPr>
            </a:lvl4pPr>
            <a:lvl5pPr marL="895350" indent="-176213">
              <a:defRPr sz="1100">
                <a:latin typeface="+mj-lt"/>
              </a:defRPr>
            </a:lvl5pPr>
          </a:lstStyle>
          <a:p>
            <a:pPr lvl="0"/>
            <a:r>
              <a:rPr lang="en-US" noProof="0" dirty="0"/>
              <a:t>Object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4"/>
            <a:endParaRPr lang="en-US" noProof="0" dirty="0"/>
          </a:p>
          <a:p>
            <a:pPr lvl="1"/>
            <a:endParaRPr lang="en-US" noProof="0" dirty="0"/>
          </a:p>
        </p:txBody>
      </p:sp>
      <p:sp>
        <p:nvSpPr>
          <p:cNvPr id="28" name="Content Placeholder 9">
            <a:extLst>
              <a:ext uri="{FF2B5EF4-FFF2-40B4-BE49-F238E27FC236}">
                <a16:creationId xmlns:a16="http://schemas.microsoft.com/office/drawing/2014/main" id="{0C6D1181-34A3-47D3-99A2-1B802126EDC5}"/>
              </a:ext>
            </a:extLst>
          </p:cNvPr>
          <p:cNvSpPr>
            <a:spLocks noGrp="1"/>
          </p:cNvSpPr>
          <p:nvPr>
            <p:ph sz="quarter" idx="41" hasCustomPrompt="1"/>
          </p:nvPr>
        </p:nvSpPr>
        <p:spPr>
          <a:xfrm>
            <a:off x="8802688" y="4586421"/>
            <a:ext cx="2404800" cy="1404000"/>
          </a:xfrm>
        </p:spPr>
        <p:txBody>
          <a:bodyPr>
            <a:normAutofit/>
          </a:bodyPr>
          <a:lstStyle>
            <a:lvl1pPr marL="182563" indent="-182563">
              <a:defRPr sz="1600" b="0">
                <a:latin typeface="+mj-lt"/>
              </a:defRPr>
            </a:lvl1pPr>
            <a:lvl2pPr marL="360363" indent="-184150">
              <a:defRPr sz="1400" b="0">
                <a:latin typeface="+mj-lt"/>
              </a:defRPr>
            </a:lvl2pPr>
            <a:lvl3pPr marL="536575" indent="-176213">
              <a:defRPr sz="1200">
                <a:latin typeface="+mj-lt"/>
              </a:defRPr>
            </a:lvl3pPr>
            <a:lvl4pPr marL="719138" indent="-182563">
              <a:defRPr sz="1100">
                <a:latin typeface="+mj-lt"/>
              </a:defRPr>
            </a:lvl4pPr>
            <a:lvl5pPr marL="895350" indent="-176213">
              <a:defRPr sz="1100">
                <a:latin typeface="+mj-lt"/>
              </a:defRPr>
            </a:lvl5pPr>
          </a:lstStyle>
          <a:p>
            <a:pPr lvl="0"/>
            <a:r>
              <a:rPr lang="en-US" noProof="0" dirty="0"/>
              <a:t>Object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4"/>
            <a:endParaRPr lang="en-US" noProof="0" dirty="0"/>
          </a:p>
          <a:p>
            <a:pPr lvl="1"/>
            <a:endParaRPr lang="en-US" noProof="0" dirty="0"/>
          </a:p>
        </p:txBody>
      </p:sp>
    </p:spTree>
    <p:extLst>
      <p:ext uri="{BB962C8B-B14F-4D97-AF65-F5344CB8AC3E}">
        <p14:creationId xmlns:p14="http://schemas.microsoft.com/office/powerpoint/2010/main" val="4149166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UAntwerpen-objec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906A4-C8C0-BA4F-A09B-9014BCE49913}"/>
              </a:ext>
            </a:extLst>
          </p:cNvPr>
          <p:cNvSpPr>
            <a:spLocks noGrp="1"/>
          </p:cNvSpPr>
          <p:nvPr>
            <p:ph type="title" hasCustomPrompt="1"/>
          </p:nvPr>
        </p:nvSpPr>
        <p:spPr/>
        <p:txBody>
          <a:bodyPr/>
          <a:lstStyle>
            <a:lvl1pPr>
              <a:defRPr b="1" i="0">
                <a:latin typeface="Calibri" panose="020F0502020204030204" pitchFamily="34" charset="0"/>
                <a:cs typeface="Calibri" panose="020F0502020204030204" pitchFamily="34" charset="0"/>
              </a:defRPr>
            </a:lvl1pPr>
          </a:lstStyle>
          <a:p>
            <a:r>
              <a:rPr lang="en-US" noProof="0" dirty="0"/>
              <a:t>Click to edit master title style</a:t>
            </a:r>
          </a:p>
        </p:txBody>
      </p:sp>
      <p:sp>
        <p:nvSpPr>
          <p:cNvPr id="3" name="Slide Number Placeholder 2">
            <a:extLst>
              <a:ext uri="{FF2B5EF4-FFF2-40B4-BE49-F238E27FC236}">
                <a16:creationId xmlns:a16="http://schemas.microsoft.com/office/drawing/2014/main" id="{1876E971-EE47-7745-ACA8-1DEF0415F3DA}"/>
              </a:ext>
            </a:extLst>
          </p:cNvPr>
          <p:cNvSpPr>
            <a:spLocks noGrp="1"/>
          </p:cNvSpPr>
          <p:nvPr>
            <p:ph type="sldNum" sz="quarter" idx="10"/>
          </p:nvPr>
        </p:nvSpPr>
        <p:spPr/>
        <p:txBody>
          <a:bodyPr/>
          <a:lstStyle>
            <a:lvl1pPr>
              <a:defRPr b="0" i="0">
                <a:latin typeface="Calibri Light" panose="020F0302020204030204" pitchFamily="34" charset="0"/>
                <a:cs typeface="Calibri Light" panose="020F0302020204030204" pitchFamily="34" charset="0"/>
              </a:defRPr>
            </a:lvl1pPr>
          </a:lstStyle>
          <a:p>
            <a:fld id="{E038E271-308C-2E46-A3EC-56326F9084CC}" type="slidenum">
              <a:rPr lang="nl-BE" smtClean="0"/>
              <a:pPr/>
              <a:t>‹nr.›</a:t>
            </a:fld>
            <a:endParaRPr lang="nl-BE" dirty="0">
              <a:latin typeface="Calibri Light" panose="020F0302020204030204" pitchFamily="34" charset="0"/>
            </a:endParaRPr>
          </a:p>
        </p:txBody>
      </p:sp>
      <p:sp>
        <p:nvSpPr>
          <p:cNvPr id="4" name="Tijdelijke aanduiding voor grafiek 4">
            <a:extLst>
              <a:ext uri="{FF2B5EF4-FFF2-40B4-BE49-F238E27FC236}">
                <a16:creationId xmlns:a16="http://schemas.microsoft.com/office/drawing/2014/main" id="{967EE9E6-2701-5E4F-A341-5478485FBD82}"/>
              </a:ext>
            </a:extLst>
          </p:cNvPr>
          <p:cNvSpPr>
            <a:spLocks noGrp="1"/>
          </p:cNvSpPr>
          <p:nvPr>
            <p:ph type="chart" sz="quarter" idx="11" hasCustomPrompt="1"/>
          </p:nvPr>
        </p:nvSpPr>
        <p:spPr>
          <a:xfrm>
            <a:off x="623889" y="1578459"/>
            <a:ext cx="10944224" cy="4658829"/>
          </a:xfrm>
          <a:prstGeom prst="rect">
            <a:avLst/>
          </a:prstGeom>
        </p:spPr>
        <p:txBody>
          <a:bodyPr/>
          <a:lstStyle>
            <a:lvl1pPr marL="0" marR="0" indent="0" algn="l" defTabSz="914400" rtl="0" eaLnBrk="1" fontAlgn="auto" latinLnBrk="0" hangingPunct="1">
              <a:lnSpc>
                <a:spcPct val="90000"/>
              </a:lnSpc>
              <a:spcBef>
                <a:spcPts val="1000"/>
              </a:spcBef>
              <a:spcAft>
                <a:spcPts val="0"/>
              </a:spcAft>
              <a:buClr>
                <a:schemeClr val="accent2"/>
              </a:buClr>
              <a:buSzPct val="75000"/>
              <a:buFont typeface="Arial" panose="020B0604020202020204" pitchFamily="34" charset="0"/>
              <a:buNone/>
              <a:tabLst/>
              <a:defRPr b="0" i="0">
                <a:latin typeface="Calibri Light" panose="020F0302020204030204" pitchFamily="34" charset="0"/>
                <a:cs typeface="Calibri Light" panose="020F0302020204030204" pitchFamily="34" charset="0"/>
              </a:defRPr>
            </a:lvl1pPr>
          </a:lstStyle>
          <a:p>
            <a:pPr marL="457200" marR="0" lvl="0" indent="-457200" algn="l" defTabSz="914400" rtl="0" eaLnBrk="1" fontAlgn="auto" latinLnBrk="0" hangingPunct="1">
              <a:lnSpc>
                <a:spcPct val="90000"/>
              </a:lnSpc>
              <a:spcBef>
                <a:spcPts val="1000"/>
              </a:spcBef>
              <a:spcAft>
                <a:spcPts val="0"/>
              </a:spcAft>
              <a:buClr>
                <a:schemeClr val="accent2"/>
              </a:buClr>
              <a:buSzPct val="75000"/>
              <a:tabLst/>
              <a:defRPr/>
            </a:pPr>
            <a:r>
              <a:rPr lang="en-US" noProof="0"/>
              <a:t>Click the icon to add an object</a:t>
            </a:r>
          </a:p>
        </p:txBody>
      </p:sp>
    </p:spTree>
    <p:extLst>
      <p:ext uri="{BB962C8B-B14F-4D97-AF65-F5344CB8AC3E}">
        <p14:creationId xmlns:p14="http://schemas.microsoft.com/office/powerpoint/2010/main" val="30827534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UAntwerpen_chartand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F6014-7DB0-CF4A-88E9-463AB221AB3E}"/>
              </a:ext>
            </a:extLst>
          </p:cNvPr>
          <p:cNvSpPr>
            <a:spLocks noGrp="1"/>
          </p:cNvSpPr>
          <p:nvPr>
            <p:ph type="title" hasCustomPrompt="1"/>
          </p:nvPr>
        </p:nvSpPr>
        <p:spPr/>
        <p:txBody>
          <a:bodyPr/>
          <a:lstStyle>
            <a:lvl1pPr>
              <a:defRPr b="1" i="0">
                <a:latin typeface="Calibri" panose="020F0502020204030204" pitchFamily="34" charset="0"/>
                <a:cs typeface="Calibri" panose="020F0502020204030204" pitchFamily="34" charset="0"/>
              </a:defRPr>
            </a:lvl1pPr>
          </a:lstStyle>
          <a:p>
            <a:r>
              <a:rPr lang="en-US" noProof="0" dirty="0"/>
              <a:t>Click to edit master title style</a:t>
            </a:r>
          </a:p>
        </p:txBody>
      </p:sp>
      <p:sp>
        <p:nvSpPr>
          <p:cNvPr id="3" name="Slide Number Placeholder 2">
            <a:extLst>
              <a:ext uri="{FF2B5EF4-FFF2-40B4-BE49-F238E27FC236}">
                <a16:creationId xmlns:a16="http://schemas.microsoft.com/office/drawing/2014/main" id="{0245457A-9933-1149-9392-ABAF631B7C61}"/>
              </a:ext>
            </a:extLst>
          </p:cNvPr>
          <p:cNvSpPr>
            <a:spLocks noGrp="1"/>
          </p:cNvSpPr>
          <p:nvPr>
            <p:ph type="sldNum" sz="quarter" idx="10"/>
          </p:nvPr>
        </p:nvSpPr>
        <p:spPr/>
        <p:txBody>
          <a:bodyPr/>
          <a:lstStyle>
            <a:lvl1pPr>
              <a:defRPr b="0" i="0">
                <a:latin typeface="Calibri Light" panose="020F0302020204030204" pitchFamily="34" charset="0"/>
                <a:cs typeface="Calibri Light" panose="020F0302020204030204" pitchFamily="34" charset="0"/>
              </a:defRPr>
            </a:lvl1pPr>
          </a:lstStyle>
          <a:p>
            <a:fld id="{E038E271-308C-2E46-A3EC-56326F9084CC}" type="slidenum">
              <a:rPr lang="nl-BE" smtClean="0"/>
              <a:pPr/>
              <a:t>‹nr.›</a:t>
            </a:fld>
            <a:endParaRPr lang="nl-BE" dirty="0">
              <a:latin typeface="Calibri Light" panose="020F0302020204030204" pitchFamily="34" charset="0"/>
            </a:endParaRPr>
          </a:p>
        </p:txBody>
      </p:sp>
      <p:sp>
        <p:nvSpPr>
          <p:cNvPr id="4" name="Tijdelijke aanduiding voor grafiek 4">
            <a:extLst>
              <a:ext uri="{FF2B5EF4-FFF2-40B4-BE49-F238E27FC236}">
                <a16:creationId xmlns:a16="http://schemas.microsoft.com/office/drawing/2014/main" id="{3AF460E3-37FD-6B4C-86A1-EEC95DD40B34}"/>
              </a:ext>
            </a:extLst>
          </p:cNvPr>
          <p:cNvSpPr>
            <a:spLocks noGrp="1"/>
          </p:cNvSpPr>
          <p:nvPr>
            <p:ph type="chart" sz="quarter" idx="11" hasCustomPrompt="1"/>
          </p:nvPr>
        </p:nvSpPr>
        <p:spPr>
          <a:xfrm>
            <a:off x="623889" y="2760663"/>
            <a:ext cx="10944224" cy="3476625"/>
          </a:xfrm>
          <a:prstGeom prst="rect">
            <a:avLst/>
          </a:prstGeom>
        </p:spPr>
        <p:txBody>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b="0" i="0">
                <a:latin typeface="Calibri Light" panose="020F0302020204030204" pitchFamily="34" charset="0"/>
                <a:cs typeface="Calibri Light" panose="020F030202020403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en-US" noProof="0"/>
              <a:t>Click the icon to add an object</a:t>
            </a:r>
          </a:p>
        </p:txBody>
      </p:sp>
      <p:sp>
        <p:nvSpPr>
          <p:cNvPr id="5" name="Text Placeholder 3">
            <a:extLst>
              <a:ext uri="{FF2B5EF4-FFF2-40B4-BE49-F238E27FC236}">
                <a16:creationId xmlns:a16="http://schemas.microsoft.com/office/drawing/2014/main" id="{4A507705-E8A5-0A44-A7D0-4ECFDD431F4E}"/>
              </a:ext>
            </a:extLst>
          </p:cNvPr>
          <p:cNvSpPr>
            <a:spLocks noGrp="1"/>
          </p:cNvSpPr>
          <p:nvPr>
            <p:ph type="body" sz="quarter" idx="12" hasCustomPrompt="1"/>
          </p:nvPr>
        </p:nvSpPr>
        <p:spPr>
          <a:xfrm>
            <a:off x="623888" y="1690688"/>
            <a:ext cx="10936287" cy="885825"/>
          </a:xfrm>
          <a:prstGeom prst="rect">
            <a:avLst/>
          </a:prstGeom>
        </p:spPr>
        <p:txBody>
          <a:bodyPr/>
          <a:lstStyle>
            <a:lvl1pPr marL="0" indent="0">
              <a:buNone/>
              <a:defRPr b="0" i="0">
                <a:latin typeface="+mn-lt"/>
                <a:cs typeface="Calibri Light" panose="020F0302020204030204" pitchFamily="34" charset="0"/>
              </a:defRPr>
            </a:lvl1pPr>
          </a:lstStyle>
          <a:p>
            <a:r>
              <a:rPr lang="en-US" noProof="0" dirty="0"/>
              <a:t>Click to edit master subtitle style</a:t>
            </a:r>
          </a:p>
        </p:txBody>
      </p:sp>
    </p:spTree>
    <p:extLst>
      <p:ext uri="{BB962C8B-B14F-4D97-AF65-F5344CB8AC3E}">
        <p14:creationId xmlns:p14="http://schemas.microsoft.com/office/powerpoint/2010/main" val="36836141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UAntwerpen_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908025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UAntwerpen_titlere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AAABACC8-28A2-D34B-8A1E-5CF7BA9005CC}"/>
              </a:ext>
            </a:extLst>
          </p:cNvPr>
          <p:cNvSpPr/>
          <p:nvPr userDrawn="1"/>
        </p:nvSpPr>
        <p:spPr>
          <a:xfrm>
            <a:off x="623888" y="627478"/>
            <a:ext cx="10954551" cy="5618356"/>
          </a:xfrm>
          <a:custGeom>
            <a:avLst/>
            <a:gdLst>
              <a:gd name="connsiteX0" fmla="*/ 0 w 10296525"/>
              <a:gd name="connsiteY0" fmla="*/ 0 h 4968875"/>
              <a:gd name="connsiteX1" fmla="*/ 10296525 w 10296525"/>
              <a:gd name="connsiteY1" fmla="*/ 0 h 4968875"/>
              <a:gd name="connsiteX2" fmla="*/ 10296525 w 10296525"/>
              <a:gd name="connsiteY2" fmla="*/ 4968875 h 4968875"/>
              <a:gd name="connsiteX3" fmla="*/ 253304 w 10296525"/>
              <a:gd name="connsiteY3" fmla="*/ 4968875 h 4968875"/>
              <a:gd name="connsiteX4" fmla="*/ 202263 w 10296525"/>
              <a:gd name="connsiteY4" fmla="*/ 4963730 h 4968875"/>
              <a:gd name="connsiteX5" fmla="*/ 0 w 10296525"/>
              <a:gd name="connsiteY5" fmla="*/ 4715562 h 4968875"/>
              <a:gd name="connsiteX6" fmla="*/ 0 w 10296525"/>
              <a:gd name="connsiteY6" fmla="*/ 0 h 4968875"/>
              <a:gd name="connsiteX0" fmla="*/ 0 w 10629811"/>
              <a:gd name="connsiteY0" fmla="*/ 0 h 4968875"/>
              <a:gd name="connsiteX1" fmla="*/ 10629811 w 10629811"/>
              <a:gd name="connsiteY1" fmla="*/ 8546 h 4968875"/>
              <a:gd name="connsiteX2" fmla="*/ 10296525 w 10629811"/>
              <a:gd name="connsiteY2" fmla="*/ 4968875 h 4968875"/>
              <a:gd name="connsiteX3" fmla="*/ 253304 w 10629811"/>
              <a:gd name="connsiteY3" fmla="*/ 4968875 h 4968875"/>
              <a:gd name="connsiteX4" fmla="*/ 202263 w 10629811"/>
              <a:gd name="connsiteY4" fmla="*/ 4963730 h 4968875"/>
              <a:gd name="connsiteX5" fmla="*/ 0 w 10629811"/>
              <a:gd name="connsiteY5" fmla="*/ 4715562 h 4968875"/>
              <a:gd name="connsiteX6" fmla="*/ 0 w 10629811"/>
              <a:gd name="connsiteY6" fmla="*/ 0 h 4968875"/>
              <a:gd name="connsiteX0" fmla="*/ 0 w 10629811"/>
              <a:gd name="connsiteY0" fmla="*/ 0 h 4977421"/>
              <a:gd name="connsiteX1" fmla="*/ 10629811 w 10629811"/>
              <a:gd name="connsiteY1" fmla="*/ 8546 h 4977421"/>
              <a:gd name="connsiteX2" fmla="*/ 10629811 w 10629811"/>
              <a:gd name="connsiteY2" fmla="*/ 4977421 h 4977421"/>
              <a:gd name="connsiteX3" fmla="*/ 253304 w 10629811"/>
              <a:gd name="connsiteY3" fmla="*/ 4968875 h 4977421"/>
              <a:gd name="connsiteX4" fmla="*/ 202263 w 10629811"/>
              <a:gd name="connsiteY4" fmla="*/ 4963730 h 4977421"/>
              <a:gd name="connsiteX5" fmla="*/ 0 w 10629811"/>
              <a:gd name="connsiteY5" fmla="*/ 4715562 h 4977421"/>
              <a:gd name="connsiteX6" fmla="*/ 0 w 10629811"/>
              <a:gd name="connsiteY6" fmla="*/ 0 h 4977421"/>
              <a:gd name="connsiteX0" fmla="*/ 8545 w 10629811"/>
              <a:gd name="connsiteY0" fmla="*/ 0 h 5618356"/>
              <a:gd name="connsiteX1" fmla="*/ 10629811 w 10629811"/>
              <a:gd name="connsiteY1" fmla="*/ 649481 h 5618356"/>
              <a:gd name="connsiteX2" fmla="*/ 10629811 w 10629811"/>
              <a:gd name="connsiteY2" fmla="*/ 5618356 h 5618356"/>
              <a:gd name="connsiteX3" fmla="*/ 253304 w 10629811"/>
              <a:gd name="connsiteY3" fmla="*/ 5609810 h 5618356"/>
              <a:gd name="connsiteX4" fmla="*/ 202263 w 10629811"/>
              <a:gd name="connsiteY4" fmla="*/ 5604665 h 5618356"/>
              <a:gd name="connsiteX5" fmla="*/ 0 w 10629811"/>
              <a:gd name="connsiteY5" fmla="*/ 5356497 h 5618356"/>
              <a:gd name="connsiteX6" fmla="*/ 8545 w 10629811"/>
              <a:gd name="connsiteY6" fmla="*/ 0 h 5618356"/>
              <a:gd name="connsiteX0" fmla="*/ 8545 w 10946005"/>
              <a:gd name="connsiteY0" fmla="*/ 0 h 5618356"/>
              <a:gd name="connsiteX1" fmla="*/ 10946005 w 10946005"/>
              <a:gd name="connsiteY1" fmla="*/ 8546 h 5618356"/>
              <a:gd name="connsiteX2" fmla="*/ 10629811 w 10946005"/>
              <a:gd name="connsiteY2" fmla="*/ 5618356 h 5618356"/>
              <a:gd name="connsiteX3" fmla="*/ 253304 w 10946005"/>
              <a:gd name="connsiteY3" fmla="*/ 5609810 h 5618356"/>
              <a:gd name="connsiteX4" fmla="*/ 202263 w 10946005"/>
              <a:gd name="connsiteY4" fmla="*/ 5604665 h 5618356"/>
              <a:gd name="connsiteX5" fmla="*/ 0 w 10946005"/>
              <a:gd name="connsiteY5" fmla="*/ 5356497 h 5618356"/>
              <a:gd name="connsiteX6" fmla="*/ 8545 w 10946005"/>
              <a:gd name="connsiteY6" fmla="*/ 0 h 5618356"/>
              <a:gd name="connsiteX0" fmla="*/ 8545 w 10954551"/>
              <a:gd name="connsiteY0" fmla="*/ 0 h 5618356"/>
              <a:gd name="connsiteX1" fmla="*/ 10946005 w 10954551"/>
              <a:gd name="connsiteY1" fmla="*/ 8546 h 5618356"/>
              <a:gd name="connsiteX2" fmla="*/ 10954551 w 10954551"/>
              <a:gd name="connsiteY2" fmla="*/ 5618356 h 5618356"/>
              <a:gd name="connsiteX3" fmla="*/ 253304 w 10954551"/>
              <a:gd name="connsiteY3" fmla="*/ 5609810 h 5618356"/>
              <a:gd name="connsiteX4" fmla="*/ 202263 w 10954551"/>
              <a:gd name="connsiteY4" fmla="*/ 5604665 h 5618356"/>
              <a:gd name="connsiteX5" fmla="*/ 0 w 10954551"/>
              <a:gd name="connsiteY5" fmla="*/ 5356497 h 5618356"/>
              <a:gd name="connsiteX6" fmla="*/ 8545 w 10954551"/>
              <a:gd name="connsiteY6" fmla="*/ 0 h 56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54551" h="5618356">
                <a:moveTo>
                  <a:pt x="8545" y="0"/>
                </a:moveTo>
                <a:lnTo>
                  <a:pt x="10946005" y="8546"/>
                </a:lnTo>
                <a:cubicBezTo>
                  <a:pt x="10948854" y="1878483"/>
                  <a:pt x="10951702" y="3748419"/>
                  <a:pt x="10954551" y="5618356"/>
                </a:cubicBezTo>
                <a:lnTo>
                  <a:pt x="253304" y="5609810"/>
                </a:lnTo>
                <a:lnTo>
                  <a:pt x="202263" y="5604665"/>
                </a:lnTo>
                <a:cubicBezTo>
                  <a:pt x="86832" y="5581044"/>
                  <a:pt x="0" y="5478911"/>
                  <a:pt x="0" y="5356497"/>
                </a:cubicBezTo>
                <a:cubicBezTo>
                  <a:pt x="2848" y="3570998"/>
                  <a:pt x="5697" y="1785499"/>
                  <a:pt x="854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BE" dirty="0"/>
          </a:p>
        </p:txBody>
      </p:sp>
      <p:sp>
        <p:nvSpPr>
          <p:cNvPr id="5" name="Tijdelijke aanduiding voor titel 1">
            <a:extLst>
              <a:ext uri="{FF2B5EF4-FFF2-40B4-BE49-F238E27FC236}">
                <a16:creationId xmlns:a16="http://schemas.microsoft.com/office/drawing/2014/main" id="{31D26ADD-50E0-864E-879F-AED5604BF2AB}"/>
              </a:ext>
            </a:extLst>
          </p:cNvPr>
          <p:cNvSpPr>
            <a:spLocks noGrp="1"/>
          </p:cNvSpPr>
          <p:nvPr>
            <p:ph type="title" hasCustomPrompt="1"/>
          </p:nvPr>
        </p:nvSpPr>
        <p:spPr>
          <a:xfrm>
            <a:off x="614453" y="2318879"/>
            <a:ext cx="10963985" cy="1325563"/>
          </a:xfrm>
          <a:prstGeom prst="rect">
            <a:avLst/>
          </a:prstGeom>
        </p:spPr>
        <p:txBody>
          <a:bodyPr vert="horz" lIns="91440" tIns="45720" rIns="91440" bIns="45720" rtlCol="0" anchor="ctr">
            <a:normAutofit/>
          </a:bodyPr>
          <a:lstStyle>
            <a:lvl1pPr algn="ctr">
              <a:defRPr sz="6600" b="1" i="0">
                <a:solidFill>
                  <a:schemeClr val="bg1"/>
                </a:solidFill>
                <a:latin typeface="Calibri" panose="020F0502020204030204" pitchFamily="34" charset="0"/>
                <a:cs typeface="Calibri" panose="020F0502020204030204" pitchFamily="34" charset="0"/>
              </a:defRPr>
            </a:lvl1pPr>
          </a:lstStyle>
          <a:p>
            <a:r>
              <a:rPr lang="en-US" noProof="0" dirty="0"/>
              <a:t>Click to edit master title style</a:t>
            </a:r>
          </a:p>
        </p:txBody>
      </p:sp>
      <p:sp>
        <p:nvSpPr>
          <p:cNvPr id="6" name="Text Placeholder 6">
            <a:extLst>
              <a:ext uri="{FF2B5EF4-FFF2-40B4-BE49-F238E27FC236}">
                <a16:creationId xmlns:a16="http://schemas.microsoft.com/office/drawing/2014/main" id="{2534ABFA-B94B-7346-9AA3-E2278EC84FE9}"/>
              </a:ext>
            </a:extLst>
          </p:cNvPr>
          <p:cNvSpPr>
            <a:spLocks noGrp="1"/>
          </p:cNvSpPr>
          <p:nvPr>
            <p:ph type="body" sz="quarter" idx="10" hasCustomPrompt="1"/>
          </p:nvPr>
        </p:nvSpPr>
        <p:spPr>
          <a:xfrm>
            <a:off x="614453" y="4071937"/>
            <a:ext cx="10963985" cy="1043343"/>
          </a:xfrm>
          <a:prstGeom prst="rect">
            <a:avLst/>
          </a:prstGeom>
        </p:spPr>
        <p:txBody>
          <a:bodyPr/>
          <a:lstStyle>
            <a:lvl1pPr algn="ctr">
              <a:buNone/>
              <a:defRPr b="1" i="0">
                <a:solidFill>
                  <a:schemeClr val="bg1"/>
                </a:solidFill>
                <a:latin typeface="Calibri" panose="020F0502020204030204" pitchFamily="34" charset="0"/>
                <a:cs typeface="Calibri" panose="020F0502020204030204" pitchFamily="34" charset="0"/>
              </a:defRPr>
            </a:lvl1pPr>
            <a:lvl2pPr algn="ctr">
              <a:buNone/>
              <a:defRPr b="1" i="0">
                <a:solidFill>
                  <a:schemeClr val="bg1"/>
                </a:solidFill>
                <a:latin typeface="ITC Officina Sans Std Book" panose="020B0506040203020204" pitchFamily="34" charset="77"/>
              </a:defRPr>
            </a:lvl2pPr>
            <a:lvl3pPr algn="ctr">
              <a:buNone/>
              <a:defRPr b="1" i="0">
                <a:solidFill>
                  <a:schemeClr val="bg1"/>
                </a:solidFill>
                <a:latin typeface="ITC Officina Sans Std Book" panose="020B0506040203020204" pitchFamily="34" charset="77"/>
              </a:defRPr>
            </a:lvl3pPr>
            <a:lvl4pPr algn="ctr">
              <a:buNone/>
              <a:defRPr b="1" i="0">
                <a:solidFill>
                  <a:schemeClr val="bg1"/>
                </a:solidFill>
                <a:latin typeface="ITC Officina Sans Std Book" panose="020B0506040203020204" pitchFamily="34" charset="77"/>
              </a:defRPr>
            </a:lvl4pPr>
            <a:lvl5pPr algn="ctr">
              <a:buNone/>
              <a:defRPr b="1" i="0">
                <a:solidFill>
                  <a:schemeClr val="bg1"/>
                </a:solidFill>
                <a:latin typeface="ITC Officina Sans Std Book" panose="020B0506040203020204" pitchFamily="34" charset="77"/>
              </a:defRPr>
            </a:lvl5pPr>
          </a:lstStyle>
          <a:p>
            <a:r>
              <a:rPr lang="en-US" noProof="0" dirty="0"/>
              <a:t>Click to edit master subtitle style</a:t>
            </a:r>
          </a:p>
        </p:txBody>
      </p:sp>
      <p:pic>
        <p:nvPicPr>
          <p:cNvPr id="9" name="Afbeelding 5">
            <a:extLst>
              <a:ext uri="{FF2B5EF4-FFF2-40B4-BE49-F238E27FC236}">
                <a16:creationId xmlns:a16="http://schemas.microsoft.com/office/drawing/2014/main" id="{4DDC7892-5940-474B-8C81-77E9127DBDAB}"/>
              </a:ext>
            </a:extLst>
          </p:cNvPr>
          <p:cNvPicPr>
            <a:picLocks noChangeAspect="1"/>
          </p:cNvPicPr>
          <p:nvPr userDrawn="1"/>
        </p:nvPicPr>
        <p:blipFill>
          <a:blip r:embed="rId2"/>
          <a:stretch>
            <a:fillRect/>
          </a:stretch>
        </p:blipFill>
        <p:spPr>
          <a:xfrm>
            <a:off x="626400" y="6466361"/>
            <a:ext cx="867176" cy="226800"/>
          </a:xfrm>
          <a:prstGeom prst="rect">
            <a:avLst/>
          </a:prstGeom>
        </p:spPr>
      </p:pic>
    </p:spTree>
    <p:extLst>
      <p:ext uri="{BB962C8B-B14F-4D97-AF65-F5344CB8AC3E}">
        <p14:creationId xmlns:p14="http://schemas.microsoft.com/office/powerpoint/2010/main" val="36480068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UAntwerpen_titleredfull">
    <p:bg>
      <p:bgPr>
        <a:solidFill>
          <a:schemeClr val="accent2"/>
        </a:solidFill>
        <a:effectLst/>
      </p:bgPr>
    </p:bg>
    <p:spTree>
      <p:nvGrpSpPr>
        <p:cNvPr id="1" name=""/>
        <p:cNvGrpSpPr/>
        <p:nvPr/>
      </p:nvGrpSpPr>
      <p:grpSpPr>
        <a:xfrm>
          <a:off x="0" y="0"/>
          <a:ext cx="0" cy="0"/>
          <a:chOff x="0" y="0"/>
          <a:chExt cx="0" cy="0"/>
        </a:xfrm>
      </p:grpSpPr>
      <p:sp>
        <p:nvSpPr>
          <p:cNvPr id="3" name="Tijdelijke aanduiding voor titel 1">
            <a:extLst>
              <a:ext uri="{FF2B5EF4-FFF2-40B4-BE49-F238E27FC236}">
                <a16:creationId xmlns:a16="http://schemas.microsoft.com/office/drawing/2014/main" id="{7ABBDCB5-5D2A-8947-AEB8-B06A6093E366}"/>
              </a:ext>
            </a:extLst>
          </p:cNvPr>
          <p:cNvSpPr>
            <a:spLocks noGrp="1"/>
          </p:cNvSpPr>
          <p:nvPr>
            <p:ph type="title" hasCustomPrompt="1"/>
          </p:nvPr>
        </p:nvSpPr>
        <p:spPr>
          <a:xfrm>
            <a:off x="623888" y="2737623"/>
            <a:ext cx="10944225" cy="1325563"/>
          </a:xfrm>
          <a:prstGeom prst="rect">
            <a:avLst/>
          </a:prstGeom>
        </p:spPr>
        <p:txBody>
          <a:bodyPr vert="horz" lIns="91440" tIns="45720" rIns="91440" bIns="45720" rtlCol="0" anchor="ctr">
            <a:normAutofit/>
          </a:bodyPr>
          <a:lstStyle>
            <a:lvl1pPr algn="ctr">
              <a:defRPr sz="6600" b="1" i="0">
                <a:solidFill>
                  <a:schemeClr val="bg1"/>
                </a:solidFill>
                <a:latin typeface="Calibri" panose="020F0502020204030204" pitchFamily="34" charset="0"/>
                <a:cs typeface="Calibri" panose="020F0502020204030204" pitchFamily="34" charset="0"/>
              </a:defRPr>
            </a:lvl1pPr>
          </a:lstStyle>
          <a:p>
            <a:r>
              <a:rPr lang="en-US" noProof="0" dirty="0"/>
              <a:t>Click to edit master title style</a:t>
            </a:r>
          </a:p>
        </p:txBody>
      </p:sp>
      <p:sp>
        <p:nvSpPr>
          <p:cNvPr id="5" name="Text Placeholder 6">
            <a:extLst>
              <a:ext uri="{FF2B5EF4-FFF2-40B4-BE49-F238E27FC236}">
                <a16:creationId xmlns:a16="http://schemas.microsoft.com/office/drawing/2014/main" id="{DBF08461-C600-4C47-803A-43BF0EAD9B39}"/>
              </a:ext>
            </a:extLst>
          </p:cNvPr>
          <p:cNvSpPr>
            <a:spLocks noGrp="1"/>
          </p:cNvSpPr>
          <p:nvPr>
            <p:ph type="body" sz="quarter" idx="10" hasCustomPrompt="1"/>
          </p:nvPr>
        </p:nvSpPr>
        <p:spPr>
          <a:xfrm>
            <a:off x="623888" y="4471987"/>
            <a:ext cx="10944225" cy="1062037"/>
          </a:xfrm>
          <a:prstGeom prst="rect">
            <a:avLst/>
          </a:prstGeom>
        </p:spPr>
        <p:txBody>
          <a:bodyPr/>
          <a:lstStyle>
            <a:lvl1pPr algn="ctr">
              <a:buNone/>
              <a:defRPr b="1" i="0">
                <a:solidFill>
                  <a:schemeClr val="bg1"/>
                </a:solidFill>
                <a:latin typeface="Calibri" panose="020F0502020204030204" pitchFamily="34" charset="0"/>
                <a:cs typeface="Calibri" panose="020F0502020204030204" pitchFamily="34" charset="0"/>
              </a:defRPr>
            </a:lvl1pPr>
            <a:lvl2pPr algn="ctr">
              <a:buNone/>
              <a:defRPr b="1" i="0">
                <a:solidFill>
                  <a:schemeClr val="bg1"/>
                </a:solidFill>
                <a:latin typeface="ITC Officina Sans Std Book" panose="020B0506040203020204" pitchFamily="34" charset="77"/>
              </a:defRPr>
            </a:lvl2pPr>
            <a:lvl3pPr algn="ctr">
              <a:buNone/>
              <a:defRPr b="1" i="0">
                <a:solidFill>
                  <a:schemeClr val="bg1"/>
                </a:solidFill>
                <a:latin typeface="ITC Officina Sans Std Book" panose="020B0506040203020204" pitchFamily="34" charset="77"/>
              </a:defRPr>
            </a:lvl3pPr>
            <a:lvl4pPr algn="ctr">
              <a:buNone/>
              <a:defRPr b="1" i="0">
                <a:solidFill>
                  <a:schemeClr val="bg1"/>
                </a:solidFill>
                <a:latin typeface="ITC Officina Sans Std Book" panose="020B0506040203020204" pitchFamily="34" charset="77"/>
              </a:defRPr>
            </a:lvl4pPr>
            <a:lvl5pPr algn="ctr">
              <a:buNone/>
              <a:defRPr b="1" i="0">
                <a:solidFill>
                  <a:schemeClr val="bg1"/>
                </a:solidFill>
                <a:latin typeface="ITC Officina Sans Std Book" panose="020B0506040203020204" pitchFamily="34" charset="77"/>
              </a:defRPr>
            </a:lvl5pPr>
          </a:lstStyle>
          <a:p>
            <a:r>
              <a:rPr lang="en-US" noProof="0" dirty="0"/>
              <a:t>Click to edit master subtitle style</a:t>
            </a:r>
          </a:p>
        </p:txBody>
      </p:sp>
      <p:pic>
        <p:nvPicPr>
          <p:cNvPr id="7" name="Afbeelding 12">
            <a:extLst>
              <a:ext uri="{FF2B5EF4-FFF2-40B4-BE49-F238E27FC236}">
                <a16:creationId xmlns:a16="http://schemas.microsoft.com/office/drawing/2014/main" id="{E6664942-4B54-438F-B7B0-89884A0BB60E}"/>
              </a:ext>
            </a:extLst>
          </p:cNvPr>
          <p:cNvPicPr>
            <a:picLocks noChangeAspect="1"/>
          </p:cNvPicPr>
          <p:nvPr userDrawn="1"/>
        </p:nvPicPr>
        <p:blipFill>
          <a:blip r:embed="rId2"/>
          <a:stretch>
            <a:fillRect/>
          </a:stretch>
        </p:blipFill>
        <p:spPr>
          <a:xfrm>
            <a:off x="4719530" y="1506906"/>
            <a:ext cx="2752941" cy="720000"/>
          </a:xfrm>
          <a:prstGeom prst="rect">
            <a:avLst/>
          </a:prstGeom>
        </p:spPr>
      </p:pic>
    </p:spTree>
    <p:extLst>
      <p:ext uri="{BB962C8B-B14F-4D97-AF65-F5344CB8AC3E}">
        <p14:creationId xmlns:p14="http://schemas.microsoft.com/office/powerpoint/2010/main" val="3812384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UAntwerpen_titlere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AAABACC8-28A2-D34B-8A1E-5CF7BA9005CC}"/>
              </a:ext>
            </a:extLst>
          </p:cNvPr>
          <p:cNvSpPr/>
          <p:nvPr userDrawn="1"/>
        </p:nvSpPr>
        <p:spPr>
          <a:xfrm>
            <a:off x="623888" y="627478"/>
            <a:ext cx="10954551" cy="5618356"/>
          </a:xfrm>
          <a:custGeom>
            <a:avLst/>
            <a:gdLst>
              <a:gd name="connsiteX0" fmla="*/ 0 w 10296525"/>
              <a:gd name="connsiteY0" fmla="*/ 0 h 4968875"/>
              <a:gd name="connsiteX1" fmla="*/ 10296525 w 10296525"/>
              <a:gd name="connsiteY1" fmla="*/ 0 h 4968875"/>
              <a:gd name="connsiteX2" fmla="*/ 10296525 w 10296525"/>
              <a:gd name="connsiteY2" fmla="*/ 4968875 h 4968875"/>
              <a:gd name="connsiteX3" fmla="*/ 253304 w 10296525"/>
              <a:gd name="connsiteY3" fmla="*/ 4968875 h 4968875"/>
              <a:gd name="connsiteX4" fmla="*/ 202263 w 10296525"/>
              <a:gd name="connsiteY4" fmla="*/ 4963730 h 4968875"/>
              <a:gd name="connsiteX5" fmla="*/ 0 w 10296525"/>
              <a:gd name="connsiteY5" fmla="*/ 4715562 h 4968875"/>
              <a:gd name="connsiteX6" fmla="*/ 0 w 10296525"/>
              <a:gd name="connsiteY6" fmla="*/ 0 h 4968875"/>
              <a:gd name="connsiteX0" fmla="*/ 0 w 10629811"/>
              <a:gd name="connsiteY0" fmla="*/ 0 h 4968875"/>
              <a:gd name="connsiteX1" fmla="*/ 10629811 w 10629811"/>
              <a:gd name="connsiteY1" fmla="*/ 8546 h 4968875"/>
              <a:gd name="connsiteX2" fmla="*/ 10296525 w 10629811"/>
              <a:gd name="connsiteY2" fmla="*/ 4968875 h 4968875"/>
              <a:gd name="connsiteX3" fmla="*/ 253304 w 10629811"/>
              <a:gd name="connsiteY3" fmla="*/ 4968875 h 4968875"/>
              <a:gd name="connsiteX4" fmla="*/ 202263 w 10629811"/>
              <a:gd name="connsiteY4" fmla="*/ 4963730 h 4968875"/>
              <a:gd name="connsiteX5" fmla="*/ 0 w 10629811"/>
              <a:gd name="connsiteY5" fmla="*/ 4715562 h 4968875"/>
              <a:gd name="connsiteX6" fmla="*/ 0 w 10629811"/>
              <a:gd name="connsiteY6" fmla="*/ 0 h 4968875"/>
              <a:gd name="connsiteX0" fmla="*/ 0 w 10629811"/>
              <a:gd name="connsiteY0" fmla="*/ 0 h 4977421"/>
              <a:gd name="connsiteX1" fmla="*/ 10629811 w 10629811"/>
              <a:gd name="connsiteY1" fmla="*/ 8546 h 4977421"/>
              <a:gd name="connsiteX2" fmla="*/ 10629811 w 10629811"/>
              <a:gd name="connsiteY2" fmla="*/ 4977421 h 4977421"/>
              <a:gd name="connsiteX3" fmla="*/ 253304 w 10629811"/>
              <a:gd name="connsiteY3" fmla="*/ 4968875 h 4977421"/>
              <a:gd name="connsiteX4" fmla="*/ 202263 w 10629811"/>
              <a:gd name="connsiteY4" fmla="*/ 4963730 h 4977421"/>
              <a:gd name="connsiteX5" fmla="*/ 0 w 10629811"/>
              <a:gd name="connsiteY5" fmla="*/ 4715562 h 4977421"/>
              <a:gd name="connsiteX6" fmla="*/ 0 w 10629811"/>
              <a:gd name="connsiteY6" fmla="*/ 0 h 4977421"/>
              <a:gd name="connsiteX0" fmla="*/ 8545 w 10629811"/>
              <a:gd name="connsiteY0" fmla="*/ 0 h 5618356"/>
              <a:gd name="connsiteX1" fmla="*/ 10629811 w 10629811"/>
              <a:gd name="connsiteY1" fmla="*/ 649481 h 5618356"/>
              <a:gd name="connsiteX2" fmla="*/ 10629811 w 10629811"/>
              <a:gd name="connsiteY2" fmla="*/ 5618356 h 5618356"/>
              <a:gd name="connsiteX3" fmla="*/ 253304 w 10629811"/>
              <a:gd name="connsiteY3" fmla="*/ 5609810 h 5618356"/>
              <a:gd name="connsiteX4" fmla="*/ 202263 w 10629811"/>
              <a:gd name="connsiteY4" fmla="*/ 5604665 h 5618356"/>
              <a:gd name="connsiteX5" fmla="*/ 0 w 10629811"/>
              <a:gd name="connsiteY5" fmla="*/ 5356497 h 5618356"/>
              <a:gd name="connsiteX6" fmla="*/ 8545 w 10629811"/>
              <a:gd name="connsiteY6" fmla="*/ 0 h 5618356"/>
              <a:gd name="connsiteX0" fmla="*/ 8545 w 10946005"/>
              <a:gd name="connsiteY0" fmla="*/ 0 h 5618356"/>
              <a:gd name="connsiteX1" fmla="*/ 10946005 w 10946005"/>
              <a:gd name="connsiteY1" fmla="*/ 8546 h 5618356"/>
              <a:gd name="connsiteX2" fmla="*/ 10629811 w 10946005"/>
              <a:gd name="connsiteY2" fmla="*/ 5618356 h 5618356"/>
              <a:gd name="connsiteX3" fmla="*/ 253304 w 10946005"/>
              <a:gd name="connsiteY3" fmla="*/ 5609810 h 5618356"/>
              <a:gd name="connsiteX4" fmla="*/ 202263 w 10946005"/>
              <a:gd name="connsiteY4" fmla="*/ 5604665 h 5618356"/>
              <a:gd name="connsiteX5" fmla="*/ 0 w 10946005"/>
              <a:gd name="connsiteY5" fmla="*/ 5356497 h 5618356"/>
              <a:gd name="connsiteX6" fmla="*/ 8545 w 10946005"/>
              <a:gd name="connsiteY6" fmla="*/ 0 h 5618356"/>
              <a:gd name="connsiteX0" fmla="*/ 8545 w 10954551"/>
              <a:gd name="connsiteY0" fmla="*/ 0 h 5618356"/>
              <a:gd name="connsiteX1" fmla="*/ 10946005 w 10954551"/>
              <a:gd name="connsiteY1" fmla="*/ 8546 h 5618356"/>
              <a:gd name="connsiteX2" fmla="*/ 10954551 w 10954551"/>
              <a:gd name="connsiteY2" fmla="*/ 5618356 h 5618356"/>
              <a:gd name="connsiteX3" fmla="*/ 253304 w 10954551"/>
              <a:gd name="connsiteY3" fmla="*/ 5609810 h 5618356"/>
              <a:gd name="connsiteX4" fmla="*/ 202263 w 10954551"/>
              <a:gd name="connsiteY4" fmla="*/ 5604665 h 5618356"/>
              <a:gd name="connsiteX5" fmla="*/ 0 w 10954551"/>
              <a:gd name="connsiteY5" fmla="*/ 5356497 h 5618356"/>
              <a:gd name="connsiteX6" fmla="*/ 8545 w 10954551"/>
              <a:gd name="connsiteY6" fmla="*/ 0 h 56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54551" h="5618356">
                <a:moveTo>
                  <a:pt x="8545" y="0"/>
                </a:moveTo>
                <a:lnTo>
                  <a:pt x="10946005" y="8546"/>
                </a:lnTo>
                <a:cubicBezTo>
                  <a:pt x="10948854" y="1878483"/>
                  <a:pt x="10951702" y="3748419"/>
                  <a:pt x="10954551" y="5618356"/>
                </a:cubicBezTo>
                <a:lnTo>
                  <a:pt x="253304" y="5609810"/>
                </a:lnTo>
                <a:lnTo>
                  <a:pt x="202263" y="5604665"/>
                </a:lnTo>
                <a:cubicBezTo>
                  <a:pt x="86832" y="5581044"/>
                  <a:pt x="0" y="5478911"/>
                  <a:pt x="0" y="5356497"/>
                </a:cubicBezTo>
                <a:cubicBezTo>
                  <a:pt x="2848" y="3570998"/>
                  <a:pt x="5697" y="1785499"/>
                  <a:pt x="854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BE" dirty="0"/>
          </a:p>
        </p:txBody>
      </p:sp>
      <p:sp>
        <p:nvSpPr>
          <p:cNvPr id="5" name="Tijdelijke aanduiding voor titel 1">
            <a:extLst>
              <a:ext uri="{FF2B5EF4-FFF2-40B4-BE49-F238E27FC236}">
                <a16:creationId xmlns:a16="http://schemas.microsoft.com/office/drawing/2014/main" id="{31D26ADD-50E0-864E-879F-AED5604BF2AB}"/>
              </a:ext>
            </a:extLst>
          </p:cNvPr>
          <p:cNvSpPr>
            <a:spLocks noGrp="1"/>
          </p:cNvSpPr>
          <p:nvPr>
            <p:ph type="title" hasCustomPrompt="1"/>
          </p:nvPr>
        </p:nvSpPr>
        <p:spPr>
          <a:xfrm>
            <a:off x="614453" y="2318879"/>
            <a:ext cx="10963985" cy="1325563"/>
          </a:xfrm>
          <a:prstGeom prst="rect">
            <a:avLst/>
          </a:prstGeom>
        </p:spPr>
        <p:txBody>
          <a:bodyPr vert="horz" lIns="91440" tIns="45720" rIns="91440" bIns="45720" rtlCol="0" anchor="ctr">
            <a:normAutofit/>
          </a:bodyPr>
          <a:lstStyle>
            <a:lvl1pPr algn="ctr">
              <a:defRPr sz="6600" b="1" i="0">
                <a:solidFill>
                  <a:schemeClr val="bg1"/>
                </a:solidFill>
                <a:latin typeface="Calibri" panose="020F0502020204030204" pitchFamily="34" charset="0"/>
                <a:cs typeface="Calibri" panose="020F0502020204030204" pitchFamily="34" charset="0"/>
              </a:defRPr>
            </a:lvl1pPr>
          </a:lstStyle>
          <a:p>
            <a:r>
              <a:rPr lang="en-US" noProof="0" dirty="0"/>
              <a:t>Click to edit master title style</a:t>
            </a:r>
          </a:p>
        </p:txBody>
      </p:sp>
      <p:sp>
        <p:nvSpPr>
          <p:cNvPr id="6" name="Text Placeholder 6">
            <a:extLst>
              <a:ext uri="{FF2B5EF4-FFF2-40B4-BE49-F238E27FC236}">
                <a16:creationId xmlns:a16="http://schemas.microsoft.com/office/drawing/2014/main" id="{2534ABFA-B94B-7346-9AA3-E2278EC84FE9}"/>
              </a:ext>
            </a:extLst>
          </p:cNvPr>
          <p:cNvSpPr>
            <a:spLocks noGrp="1"/>
          </p:cNvSpPr>
          <p:nvPr>
            <p:ph type="body" sz="quarter" idx="10" hasCustomPrompt="1"/>
          </p:nvPr>
        </p:nvSpPr>
        <p:spPr>
          <a:xfrm>
            <a:off x="614453" y="4071937"/>
            <a:ext cx="10963985" cy="1043343"/>
          </a:xfrm>
          <a:prstGeom prst="rect">
            <a:avLst/>
          </a:prstGeom>
        </p:spPr>
        <p:txBody>
          <a:bodyPr/>
          <a:lstStyle>
            <a:lvl1pPr algn="ctr">
              <a:buNone/>
              <a:defRPr b="1" i="0">
                <a:solidFill>
                  <a:schemeClr val="bg1"/>
                </a:solidFill>
                <a:latin typeface="Calibri" panose="020F0502020204030204" pitchFamily="34" charset="0"/>
                <a:cs typeface="Calibri" panose="020F0502020204030204" pitchFamily="34" charset="0"/>
              </a:defRPr>
            </a:lvl1pPr>
            <a:lvl2pPr algn="ctr">
              <a:buNone/>
              <a:defRPr b="1" i="0">
                <a:solidFill>
                  <a:schemeClr val="bg1"/>
                </a:solidFill>
                <a:latin typeface="ITC Officina Sans Std Book" panose="020B0506040203020204" pitchFamily="34" charset="77"/>
              </a:defRPr>
            </a:lvl2pPr>
            <a:lvl3pPr algn="ctr">
              <a:buNone/>
              <a:defRPr b="1" i="0">
                <a:solidFill>
                  <a:schemeClr val="bg1"/>
                </a:solidFill>
                <a:latin typeface="ITC Officina Sans Std Book" panose="020B0506040203020204" pitchFamily="34" charset="77"/>
              </a:defRPr>
            </a:lvl3pPr>
            <a:lvl4pPr algn="ctr">
              <a:buNone/>
              <a:defRPr b="1" i="0">
                <a:solidFill>
                  <a:schemeClr val="bg1"/>
                </a:solidFill>
                <a:latin typeface="ITC Officina Sans Std Book" panose="020B0506040203020204" pitchFamily="34" charset="77"/>
              </a:defRPr>
            </a:lvl4pPr>
            <a:lvl5pPr algn="ctr">
              <a:buNone/>
              <a:defRPr b="1" i="0">
                <a:solidFill>
                  <a:schemeClr val="bg1"/>
                </a:solidFill>
                <a:latin typeface="ITC Officina Sans Std Book" panose="020B0506040203020204" pitchFamily="34" charset="77"/>
              </a:defRPr>
            </a:lvl5pPr>
          </a:lstStyle>
          <a:p>
            <a:r>
              <a:rPr lang="en-US" noProof="0" dirty="0"/>
              <a:t>Click to edit master subtitle style</a:t>
            </a:r>
          </a:p>
        </p:txBody>
      </p:sp>
      <p:pic>
        <p:nvPicPr>
          <p:cNvPr id="9" name="Afbeelding 5">
            <a:extLst>
              <a:ext uri="{FF2B5EF4-FFF2-40B4-BE49-F238E27FC236}">
                <a16:creationId xmlns:a16="http://schemas.microsoft.com/office/drawing/2014/main" id="{4DDC7892-5940-474B-8C81-77E9127DBDAB}"/>
              </a:ext>
            </a:extLst>
          </p:cNvPr>
          <p:cNvPicPr>
            <a:picLocks noChangeAspect="1"/>
          </p:cNvPicPr>
          <p:nvPr userDrawn="1"/>
        </p:nvPicPr>
        <p:blipFill>
          <a:blip r:embed="rId2"/>
          <a:stretch>
            <a:fillRect/>
          </a:stretch>
        </p:blipFill>
        <p:spPr>
          <a:xfrm>
            <a:off x="626400" y="6466361"/>
            <a:ext cx="867176" cy="226800"/>
          </a:xfrm>
          <a:prstGeom prst="rect">
            <a:avLst/>
          </a:prstGeom>
        </p:spPr>
      </p:pic>
    </p:spTree>
    <p:extLst>
      <p:ext uri="{BB962C8B-B14F-4D97-AF65-F5344CB8AC3E}">
        <p14:creationId xmlns:p14="http://schemas.microsoft.com/office/powerpoint/2010/main" val="35237889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UAntwerpen_1imagewithU">
    <p:spTree>
      <p:nvGrpSpPr>
        <p:cNvPr id="1" name=""/>
        <p:cNvGrpSpPr/>
        <p:nvPr/>
      </p:nvGrpSpPr>
      <p:grpSpPr>
        <a:xfrm>
          <a:off x="0" y="0"/>
          <a:ext cx="0" cy="0"/>
          <a:chOff x="0" y="0"/>
          <a:chExt cx="0" cy="0"/>
        </a:xfrm>
      </p:grpSpPr>
      <p:sp>
        <p:nvSpPr>
          <p:cNvPr id="3" name="Picture Placeholder 19">
            <a:extLst>
              <a:ext uri="{FF2B5EF4-FFF2-40B4-BE49-F238E27FC236}">
                <a16:creationId xmlns:a16="http://schemas.microsoft.com/office/drawing/2014/main" id="{C3132F7D-D063-1C4B-8D0F-49AC33221A42}"/>
              </a:ext>
            </a:extLst>
          </p:cNvPr>
          <p:cNvSpPr>
            <a:spLocks noGrp="1"/>
          </p:cNvSpPr>
          <p:nvPr>
            <p:ph type="pic" sz="quarter" idx="10" hasCustomPrompt="1"/>
          </p:nvPr>
        </p:nvSpPr>
        <p:spPr>
          <a:xfrm>
            <a:off x="623888" y="627478"/>
            <a:ext cx="10944225" cy="5609810"/>
          </a:xfrm>
          <a:custGeom>
            <a:avLst/>
            <a:gdLst>
              <a:gd name="connsiteX0" fmla="*/ 8545 w 10944225"/>
              <a:gd name="connsiteY0" fmla="*/ 0 h 5609810"/>
              <a:gd name="connsiteX1" fmla="*/ 10944225 w 10944225"/>
              <a:gd name="connsiteY1" fmla="*/ 8545 h 5609810"/>
              <a:gd name="connsiteX2" fmla="*/ 10944225 w 10944225"/>
              <a:gd name="connsiteY2" fmla="*/ 5609810 h 5609810"/>
              <a:gd name="connsiteX3" fmla="*/ 253304 w 10944225"/>
              <a:gd name="connsiteY3" fmla="*/ 5609810 h 5609810"/>
              <a:gd name="connsiteX4" fmla="*/ 202263 w 10944225"/>
              <a:gd name="connsiteY4" fmla="*/ 5604665 h 5609810"/>
              <a:gd name="connsiteX5" fmla="*/ 0 w 10944225"/>
              <a:gd name="connsiteY5" fmla="*/ 5356497 h 5609810"/>
              <a:gd name="connsiteX6" fmla="*/ 8545 w 10944225"/>
              <a:gd name="connsiteY6" fmla="*/ 0 h 560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4225" h="5609810">
                <a:moveTo>
                  <a:pt x="8545" y="0"/>
                </a:moveTo>
                <a:lnTo>
                  <a:pt x="10944225" y="8545"/>
                </a:lnTo>
                <a:lnTo>
                  <a:pt x="10944225" y="5609810"/>
                </a:lnTo>
                <a:lnTo>
                  <a:pt x="253304" y="5609810"/>
                </a:lnTo>
                <a:lnTo>
                  <a:pt x="202263" y="5604665"/>
                </a:lnTo>
                <a:cubicBezTo>
                  <a:pt x="86832" y="5581044"/>
                  <a:pt x="0" y="5478911"/>
                  <a:pt x="0" y="5356497"/>
                </a:cubicBezTo>
                <a:cubicBezTo>
                  <a:pt x="2848" y="3570998"/>
                  <a:pt x="5697" y="1785499"/>
                  <a:pt x="8545" y="0"/>
                </a:cubicBezTo>
                <a:close/>
              </a:path>
            </a:pathLst>
          </a:custGeom>
          <a:solidFill>
            <a:schemeClr val="tx1"/>
          </a:solidFill>
        </p:spPr>
        <p:txBody>
          <a:bodyPr wrap="square">
            <a:no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b="0" i="0">
                <a:solidFill>
                  <a:schemeClr val="bg1"/>
                </a:solidFill>
                <a:latin typeface="Calibri Light" panose="020F0302020204030204" pitchFamily="34" charset="0"/>
                <a:cs typeface="Calibri Light" panose="020F030202020403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en-US" noProof="0"/>
              <a:t>Click the icon to add an image</a:t>
            </a:r>
          </a:p>
        </p:txBody>
      </p:sp>
    </p:spTree>
    <p:extLst>
      <p:ext uri="{BB962C8B-B14F-4D97-AF65-F5344CB8AC3E}">
        <p14:creationId xmlns:p14="http://schemas.microsoft.com/office/powerpoint/2010/main" val="3398203282"/>
      </p:ext>
    </p:extLst>
  </p:cSld>
  <p:clrMapOvr>
    <a:masterClrMapping/>
  </p:clrMapOvr>
  <p:extLst>
    <p:ext uri="{DCECCB84-F9BA-43D5-87BE-67443E8EF086}">
      <p15:sldGuideLst xmlns:p15="http://schemas.microsoft.com/office/powerpoint/2012/main">
        <p15:guide id="1" orient="horz" pos="391"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UAntwerpen_1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7999222-05DA-F24F-99F4-A098BCC40D85}"/>
              </a:ext>
            </a:extLst>
          </p:cNvPr>
          <p:cNvSpPr>
            <a:spLocks noGrp="1"/>
          </p:cNvSpPr>
          <p:nvPr>
            <p:ph type="pic" sz="quarter" idx="10" hasCustomPrompt="1"/>
          </p:nvPr>
        </p:nvSpPr>
        <p:spPr>
          <a:xfrm>
            <a:off x="623888" y="627478"/>
            <a:ext cx="10944225" cy="5609810"/>
          </a:xfrm>
          <a:custGeom>
            <a:avLst/>
            <a:gdLst>
              <a:gd name="connsiteX0" fmla="*/ 8545 w 10944225"/>
              <a:gd name="connsiteY0" fmla="*/ 0 h 5609810"/>
              <a:gd name="connsiteX1" fmla="*/ 10944225 w 10944225"/>
              <a:gd name="connsiteY1" fmla="*/ 8545 h 5609810"/>
              <a:gd name="connsiteX2" fmla="*/ 10944225 w 10944225"/>
              <a:gd name="connsiteY2" fmla="*/ 5609810 h 5609810"/>
              <a:gd name="connsiteX3" fmla="*/ 253304 w 10944225"/>
              <a:gd name="connsiteY3" fmla="*/ 5609810 h 5609810"/>
              <a:gd name="connsiteX4" fmla="*/ 202263 w 10944225"/>
              <a:gd name="connsiteY4" fmla="*/ 5604665 h 5609810"/>
              <a:gd name="connsiteX5" fmla="*/ 0 w 10944225"/>
              <a:gd name="connsiteY5" fmla="*/ 5356497 h 5609810"/>
              <a:gd name="connsiteX6" fmla="*/ 8545 w 10944225"/>
              <a:gd name="connsiteY6" fmla="*/ 0 h 560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4225" h="5609810">
                <a:moveTo>
                  <a:pt x="8545" y="0"/>
                </a:moveTo>
                <a:lnTo>
                  <a:pt x="10944225" y="8545"/>
                </a:lnTo>
                <a:lnTo>
                  <a:pt x="10944225" y="5609810"/>
                </a:lnTo>
                <a:lnTo>
                  <a:pt x="253304" y="5609810"/>
                </a:lnTo>
                <a:lnTo>
                  <a:pt x="202263" y="5604665"/>
                </a:lnTo>
                <a:cubicBezTo>
                  <a:pt x="86832" y="5581044"/>
                  <a:pt x="0" y="5478911"/>
                  <a:pt x="0" y="5356497"/>
                </a:cubicBezTo>
                <a:cubicBezTo>
                  <a:pt x="2848" y="3570998"/>
                  <a:pt x="5697" y="1785499"/>
                  <a:pt x="8545" y="0"/>
                </a:cubicBezTo>
                <a:close/>
              </a:path>
            </a:pathLst>
          </a:custGeom>
          <a:solidFill>
            <a:schemeClr val="tx1"/>
          </a:solidFill>
        </p:spPr>
        <p:txBody>
          <a:bodyPr wrap="square">
            <a:no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b="0" i="0">
                <a:solidFill>
                  <a:schemeClr val="bg1"/>
                </a:solidFill>
                <a:latin typeface="Calibri Light" panose="020F0302020204030204" pitchFamily="34" charset="0"/>
                <a:cs typeface="Calibri Light" panose="020F030202020403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en-US" noProof="0"/>
              <a:t>Click the icon to add an image</a:t>
            </a:r>
          </a:p>
        </p:txBody>
      </p:sp>
      <p:pic>
        <p:nvPicPr>
          <p:cNvPr id="6" name="Afbeelding 5">
            <a:extLst>
              <a:ext uri="{FF2B5EF4-FFF2-40B4-BE49-F238E27FC236}">
                <a16:creationId xmlns:a16="http://schemas.microsoft.com/office/drawing/2014/main" id="{DDAEEF20-FBF9-4ADA-A634-016812C04000}"/>
              </a:ext>
            </a:extLst>
          </p:cNvPr>
          <p:cNvPicPr>
            <a:picLocks noChangeAspect="1"/>
          </p:cNvPicPr>
          <p:nvPr userDrawn="1"/>
        </p:nvPicPr>
        <p:blipFill>
          <a:blip r:embed="rId2"/>
          <a:stretch>
            <a:fillRect/>
          </a:stretch>
        </p:blipFill>
        <p:spPr>
          <a:xfrm>
            <a:off x="626400" y="6466361"/>
            <a:ext cx="867176" cy="226800"/>
          </a:xfrm>
          <a:prstGeom prst="rect">
            <a:avLst/>
          </a:prstGeom>
        </p:spPr>
      </p:pic>
    </p:spTree>
    <p:extLst>
      <p:ext uri="{BB962C8B-B14F-4D97-AF65-F5344CB8AC3E}">
        <p14:creationId xmlns:p14="http://schemas.microsoft.com/office/powerpoint/2010/main" val="41960901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UAntwerpen_1imagequote">
    <p:spTree>
      <p:nvGrpSpPr>
        <p:cNvPr id="1" name=""/>
        <p:cNvGrpSpPr/>
        <p:nvPr/>
      </p:nvGrpSpPr>
      <p:grpSpPr>
        <a:xfrm>
          <a:off x="0" y="0"/>
          <a:ext cx="0" cy="0"/>
          <a:chOff x="0" y="0"/>
          <a:chExt cx="0" cy="0"/>
        </a:xfrm>
      </p:grpSpPr>
      <p:sp>
        <p:nvSpPr>
          <p:cNvPr id="3" name="Tijdelijke aanduiding voor afbeelding 3">
            <a:extLst>
              <a:ext uri="{FF2B5EF4-FFF2-40B4-BE49-F238E27FC236}">
                <a16:creationId xmlns:a16="http://schemas.microsoft.com/office/drawing/2014/main" id="{BF020726-1AA6-EE4D-9CD8-9B40673609EC}"/>
              </a:ext>
            </a:extLst>
          </p:cNvPr>
          <p:cNvSpPr>
            <a:spLocks noGrp="1"/>
          </p:cNvSpPr>
          <p:nvPr>
            <p:ph type="pic" sz="quarter" idx="10" hasCustomPrompt="1"/>
          </p:nvPr>
        </p:nvSpPr>
        <p:spPr>
          <a:xfrm>
            <a:off x="0" y="0"/>
            <a:ext cx="12192000" cy="6858000"/>
          </a:xfrm>
          <a:prstGeom prst="rect">
            <a:avLst/>
          </a:prstGeom>
          <a:solidFill>
            <a:schemeClr val="accent1"/>
          </a:solidFill>
        </p:spPr>
        <p:txBody>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b="0" i="0">
                <a:solidFill>
                  <a:schemeClr val="bg1"/>
                </a:solidFill>
                <a:latin typeface="Calibri Light" panose="020F0302020204030204" pitchFamily="34" charset="0"/>
                <a:cs typeface="Calibri Light" panose="020F030202020403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en-US" noProof="0"/>
              <a:t>Click the icon to add an image</a:t>
            </a:r>
          </a:p>
        </p:txBody>
      </p:sp>
      <p:sp>
        <p:nvSpPr>
          <p:cNvPr id="4" name="Tijdelijke aanduiding voor tekst 5">
            <a:extLst>
              <a:ext uri="{FF2B5EF4-FFF2-40B4-BE49-F238E27FC236}">
                <a16:creationId xmlns:a16="http://schemas.microsoft.com/office/drawing/2014/main" id="{89753A3A-E019-254C-9677-C9C519017AAD}"/>
              </a:ext>
            </a:extLst>
          </p:cNvPr>
          <p:cNvSpPr>
            <a:spLocks noGrp="1"/>
          </p:cNvSpPr>
          <p:nvPr>
            <p:ph type="body" sz="quarter" idx="12" hasCustomPrompt="1"/>
          </p:nvPr>
        </p:nvSpPr>
        <p:spPr>
          <a:xfrm>
            <a:off x="7806518" y="3613790"/>
            <a:ext cx="3761595" cy="728662"/>
          </a:xfrm>
          <a:prstGeom prst="rect">
            <a:avLst/>
          </a:prstGeom>
        </p:spPr>
        <p:txBody>
          <a:bodyPr lIns="0" tIns="0" rIns="0" bIns="0">
            <a:noAutofit/>
          </a:bodyPr>
          <a:lstStyle>
            <a:lvl1pPr marL="0" indent="0">
              <a:buNone/>
              <a:defRPr sz="2400" b="0" i="0">
                <a:solidFill>
                  <a:schemeClr val="bg1"/>
                </a:solidFill>
                <a:latin typeface="Calibri Light" panose="020F0302020204030204" pitchFamily="34" charset="0"/>
                <a:cs typeface="Calibri Light" panose="020F0302020204030204" pitchFamily="34" charset="0"/>
              </a:defRPr>
            </a:lvl1pPr>
          </a:lstStyle>
          <a:p>
            <a:r>
              <a:rPr lang="en-US" noProof="0"/>
              <a:t>First Name Name</a:t>
            </a:r>
          </a:p>
        </p:txBody>
      </p:sp>
      <p:sp>
        <p:nvSpPr>
          <p:cNvPr id="5" name="Text Placeholder 14">
            <a:extLst>
              <a:ext uri="{FF2B5EF4-FFF2-40B4-BE49-F238E27FC236}">
                <a16:creationId xmlns:a16="http://schemas.microsoft.com/office/drawing/2014/main" id="{4D01101A-4B64-9146-92CB-AB7133B61F74}"/>
              </a:ext>
            </a:extLst>
          </p:cNvPr>
          <p:cNvSpPr>
            <a:spLocks noGrp="1"/>
          </p:cNvSpPr>
          <p:nvPr>
            <p:ph type="body" sz="quarter" idx="13" hasCustomPrompt="1"/>
          </p:nvPr>
        </p:nvSpPr>
        <p:spPr>
          <a:xfrm>
            <a:off x="7805738" y="1500371"/>
            <a:ext cx="3762375" cy="1945955"/>
          </a:xfrm>
          <a:prstGeom prst="rect">
            <a:avLst/>
          </a:prstGeom>
        </p:spPr>
        <p:txBody>
          <a:bodyPr lIns="0" tIns="0" rIns="0" bIns="0"/>
          <a:lstStyle>
            <a:lvl1pPr>
              <a:spcBef>
                <a:spcPts val="0"/>
              </a:spcBef>
              <a:buNone/>
              <a:defRPr b="1" i="0">
                <a:solidFill>
                  <a:schemeClr val="bg1"/>
                </a:solidFill>
                <a:latin typeface="Calibri" panose="020F0502020204030204" pitchFamily="34" charset="0"/>
                <a:cs typeface="Calibri" panose="020F0502020204030204" pitchFamily="34" charset="0"/>
              </a:defRPr>
            </a:lvl1pPr>
          </a:lstStyle>
          <a:p>
            <a:r>
              <a:rPr lang="en-US" noProof="0"/>
              <a:t>Quote</a:t>
            </a:r>
          </a:p>
        </p:txBody>
      </p:sp>
    </p:spTree>
    <p:extLst>
      <p:ext uri="{BB962C8B-B14F-4D97-AF65-F5344CB8AC3E}">
        <p14:creationId xmlns:p14="http://schemas.microsoft.com/office/powerpoint/2010/main" val="1092190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Antwerpen_imageandtex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1B9851-093E-A241-B582-F0998CFFFEA9}"/>
              </a:ext>
            </a:extLst>
          </p:cNvPr>
          <p:cNvSpPr>
            <a:spLocks noGrp="1"/>
          </p:cNvSpPr>
          <p:nvPr>
            <p:ph type="sldNum" sz="quarter" idx="10"/>
          </p:nvPr>
        </p:nvSpPr>
        <p:spPr/>
        <p:txBody>
          <a:bodyPr/>
          <a:lstStyle>
            <a:lvl1pPr>
              <a:defRPr b="0" i="0">
                <a:latin typeface="Calibri Light" panose="020F0302020204030204" pitchFamily="34" charset="0"/>
                <a:cs typeface="Calibri Light" panose="020F0302020204030204" pitchFamily="34" charset="0"/>
              </a:defRPr>
            </a:lvl1pPr>
          </a:lstStyle>
          <a:p>
            <a:fld id="{E038E271-308C-2E46-A3EC-56326F9084CC}" type="slidenum">
              <a:rPr lang="nl-BE" smtClean="0"/>
              <a:pPr/>
              <a:t>‹nr.›</a:t>
            </a:fld>
            <a:endParaRPr lang="nl-BE" dirty="0">
              <a:latin typeface="Calibri Light" panose="020F0302020204030204" pitchFamily="34" charset="0"/>
            </a:endParaRPr>
          </a:p>
        </p:txBody>
      </p:sp>
      <p:sp>
        <p:nvSpPr>
          <p:cNvPr id="7" name="Titel 4">
            <a:extLst>
              <a:ext uri="{FF2B5EF4-FFF2-40B4-BE49-F238E27FC236}">
                <a16:creationId xmlns:a16="http://schemas.microsoft.com/office/drawing/2014/main" id="{041CBA9C-BD5E-424C-93BC-60164869E1DC}"/>
              </a:ext>
            </a:extLst>
          </p:cNvPr>
          <p:cNvSpPr>
            <a:spLocks noGrp="1"/>
          </p:cNvSpPr>
          <p:nvPr>
            <p:ph type="title" hasCustomPrompt="1"/>
          </p:nvPr>
        </p:nvSpPr>
        <p:spPr>
          <a:xfrm>
            <a:off x="6564313" y="620713"/>
            <a:ext cx="5003800" cy="1385085"/>
          </a:xfrm>
        </p:spPr>
        <p:txBody>
          <a:bodyPr/>
          <a:lstStyle>
            <a:lvl1pPr>
              <a:defRPr b="1" i="0">
                <a:latin typeface="Calibri" panose="020F0502020204030204" pitchFamily="34" charset="0"/>
                <a:cs typeface="Calibri" panose="020F0502020204030204" pitchFamily="34" charset="0"/>
              </a:defRPr>
            </a:lvl1pPr>
          </a:lstStyle>
          <a:p>
            <a:r>
              <a:rPr lang="en-US" noProof="0" dirty="0"/>
              <a:t>Click to edit master title style</a:t>
            </a:r>
          </a:p>
        </p:txBody>
      </p:sp>
      <p:sp>
        <p:nvSpPr>
          <p:cNvPr id="9" name="Picture Placeholder 32">
            <a:extLst>
              <a:ext uri="{FF2B5EF4-FFF2-40B4-BE49-F238E27FC236}">
                <a16:creationId xmlns:a16="http://schemas.microsoft.com/office/drawing/2014/main" id="{971C9B50-FEE3-1047-A14B-9C8C2F5D6064}"/>
              </a:ext>
            </a:extLst>
          </p:cNvPr>
          <p:cNvSpPr>
            <a:spLocks noGrp="1"/>
          </p:cNvSpPr>
          <p:nvPr>
            <p:ph type="pic" idx="1" hasCustomPrompt="1"/>
          </p:nvPr>
        </p:nvSpPr>
        <p:spPr>
          <a:xfrm>
            <a:off x="623889" y="620713"/>
            <a:ext cx="5145732" cy="5616575"/>
          </a:xfrm>
          <a:custGeom>
            <a:avLst/>
            <a:gdLst>
              <a:gd name="connsiteX0" fmla="*/ 0 w 5145732"/>
              <a:gd name="connsiteY0" fmla="*/ 0 h 5616575"/>
              <a:gd name="connsiteX1" fmla="*/ 5145732 w 5145732"/>
              <a:gd name="connsiteY1" fmla="*/ 0 h 5616575"/>
              <a:gd name="connsiteX2" fmla="*/ 5145732 w 5145732"/>
              <a:gd name="connsiteY2" fmla="*/ 5616575 h 5616575"/>
              <a:gd name="connsiteX3" fmla="*/ 253304 w 5145732"/>
              <a:gd name="connsiteY3" fmla="*/ 5616575 h 5616575"/>
              <a:gd name="connsiteX4" fmla="*/ 202263 w 5145732"/>
              <a:gd name="connsiteY4" fmla="*/ 5611430 h 5616575"/>
              <a:gd name="connsiteX5" fmla="*/ 0 w 5145732"/>
              <a:gd name="connsiteY5" fmla="*/ 5363262 h 561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5732" h="5616575">
                <a:moveTo>
                  <a:pt x="0" y="0"/>
                </a:moveTo>
                <a:lnTo>
                  <a:pt x="5145732" y="0"/>
                </a:lnTo>
                <a:lnTo>
                  <a:pt x="5145732" y="5616575"/>
                </a:lnTo>
                <a:lnTo>
                  <a:pt x="253304" y="5616575"/>
                </a:lnTo>
                <a:lnTo>
                  <a:pt x="202263" y="5611430"/>
                </a:lnTo>
                <a:cubicBezTo>
                  <a:pt x="86832" y="5587809"/>
                  <a:pt x="0" y="5485676"/>
                  <a:pt x="0" y="5363262"/>
                </a:cubicBezTo>
                <a:close/>
              </a:path>
            </a:pathLst>
          </a:custGeom>
          <a:solidFill>
            <a:schemeClr val="tx2"/>
          </a:solidFill>
        </p:spPr>
        <p:txBody>
          <a:bodyPr wrap="square">
            <a:no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sz="3200" b="0" i="0">
                <a:solidFill>
                  <a:schemeClr val="bg1"/>
                </a:solidFill>
                <a:latin typeface="Calibri Light" panose="020F0302020204030204" pitchFamily="34" charset="0"/>
                <a:cs typeface="Calibri Light" panose="020F030202020403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en-US" noProof="0"/>
              <a:t>Click the icon to add an image</a:t>
            </a:r>
          </a:p>
        </p:txBody>
      </p:sp>
      <p:sp>
        <p:nvSpPr>
          <p:cNvPr id="6" name="Content Placeholder 5">
            <a:extLst>
              <a:ext uri="{FF2B5EF4-FFF2-40B4-BE49-F238E27FC236}">
                <a16:creationId xmlns:a16="http://schemas.microsoft.com/office/drawing/2014/main" id="{1800C433-47C4-4D3D-A245-AA41DF75B6E3}"/>
              </a:ext>
            </a:extLst>
          </p:cNvPr>
          <p:cNvSpPr>
            <a:spLocks noGrp="1"/>
          </p:cNvSpPr>
          <p:nvPr>
            <p:ph sz="quarter" idx="12" hasCustomPrompt="1"/>
          </p:nvPr>
        </p:nvSpPr>
        <p:spPr>
          <a:xfrm>
            <a:off x="6564313" y="2271713"/>
            <a:ext cx="5004000" cy="3965575"/>
          </a:xfrm>
        </p:spPr>
        <p:txBody>
          <a:bodyPr/>
          <a:lstStyle>
            <a:lvl1pPr>
              <a:defRPr b="0"/>
            </a:lvl1pPr>
          </a:lstStyle>
          <a:p>
            <a:pPr lvl="0"/>
            <a:r>
              <a:rPr lang="en-US" noProof="0"/>
              <a:t>Object</a:t>
            </a:r>
          </a:p>
        </p:txBody>
      </p:sp>
    </p:spTree>
    <p:extLst>
      <p:ext uri="{BB962C8B-B14F-4D97-AF65-F5344CB8AC3E}">
        <p14:creationId xmlns:p14="http://schemas.microsoft.com/office/powerpoint/2010/main" val="1791485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UAntwerpen_1imagequoteandlogo">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09DBE046-B8F3-D840-ABA8-37DDBE8E14F1}"/>
              </a:ext>
            </a:extLst>
          </p:cNvPr>
          <p:cNvSpPr>
            <a:spLocks noGrp="1"/>
          </p:cNvSpPr>
          <p:nvPr>
            <p:ph type="pic" sz="quarter" idx="10" hasCustomPrompt="1"/>
          </p:nvPr>
        </p:nvSpPr>
        <p:spPr>
          <a:xfrm>
            <a:off x="623888" y="627478"/>
            <a:ext cx="10944225" cy="5609810"/>
          </a:xfrm>
          <a:custGeom>
            <a:avLst/>
            <a:gdLst>
              <a:gd name="connsiteX0" fmla="*/ 8545 w 10944225"/>
              <a:gd name="connsiteY0" fmla="*/ 0 h 5609810"/>
              <a:gd name="connsiteX1" fmla="*/ 10944225 w 10944225"/>
              <a:gd name="connsiteY1" fmla="*/ 8545 h 5609810"/>
              <a:gd name="connsiteX2" fmla="*/ 10944225 w 10944225"/>
              <a:gd name="connsiteY2" fmla="*/ 5609810 h 5609810"/>
              <a:gd name="connsiteX3" fmla="*/ 253304 w 10944225"/>
              <a:gd name="connsiteY3" fmla="*/ 5609810 h 5609810"/>
              <a:gd name="connsiteX4" fmla="*/ 202263 w 10944225"/>
              <a:gd name="connsiteY4" fmla="*/ 5604665 h 5609810"/>
              <a:gd name="connsiteX5" fmla="*/ 0 w 10944225"/>
              <a:gd name="connsiteY5" fmla="*/ 5356497 h 5609810"/>
              <a:gd name="connsiteX6" fmla="*/ 8545 w 10944225"/>
              <a:gd name="connsiteY6" fmla="*/ 0 h 560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4225" h="5609810">
                <a:moveTo>
                  <a:pt x="8545" y="0"/>
                </a:moveTo>
                <a:lnTo>
                  <a:pt x="10944225" y="8545"/>
                </a:lnTo>
                <a:lnTo>
                  <a:pt x="10944225" y="5609810"/>
                </a:lnTo>
                <a:lnTo>
                  <a:pt x="253304" y="5609810"/>
                </a:lnTo>
                <a:lnTo>
                  <a:pt x="202263" y="5604665"/>
                </a:lnTo>
                <a:cubicBezTo>
                  <a:pt x="86832" y="5581044"/>
                  <a:pt x="0" y="5478911"/>
                  <a:pt x="0" y="5356497"/>
                </a:cubicBezTo>
                <a:cubicBezTo>
                  <a:pt x="2848" y="3570998"/>
                  <a:pt x="5697" y="1785499"/>
                  <a:pt x="8545" y="0"/>
                </a:cubicBezTo>
                <a:close/>
              </a:path>
            </a:pathLst>
          </a:custGeom>
          <a:solidFill>
            <a:schemeClr val="tx1"/>
          </a:solidFill>
        </p:spPr>
        <p:txBody>
          <a:bodyPr wrap="square">
            <a:no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b="0" i="0">
                <a:solidFill>
                  <a:schemeClr val="bg1"/>
                </a:solidFill>
                <a:latin typeface="Calibri Light" panose="020F0302020204030204" pitchFamily="34" charset="0"/>
                <a:cs typeface="Calibri Light" panose="020F030202020403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en-US" noProof="0"/>
              <a:t>Click the icon to add an image</a:t>
            </a:r>
          </a:p>
        </p:txBody>
      </p:sp>
      <p:sp>
        <p:nvSpPr>
          <p:cNvPr id="4" name="Tijdelijke aanduiding voor tekst 5">
            <a:extLst>
              <a:ext uri="{FF2B5EF4-FFF2-40B4-BE49-F238E27FC236}">
                <a16:creationId xmlns:a16="http://schemas.microsoft.com/office/drawing/2014/main" id="{29C33EA9-EAA8-554B-9770-EC4BF96CD42E}"/>
              </a:ext>
            </a:extLst>
          </p:cNvPr>
          <p:cNvSpPr>
            <a:spLocks noGrp="1"/>
          </p:cNvSpPr>
          <p:nvPr>
            <p:ph type="body" sz="quarter" idx="12" hasCustomPrompt="1"/>
          </p:nvPr>
        </p:nvSpPr>
        <p:spPr>
          <a:xfrm>
            <a:off x="7806519" y="3613790"/>
            <a:ext cx="3415735" cy="728662"/>
          </a:xfrm>
          <a:prstGeom prst="rect">
            <a:avLst/>
          </a:prstGeom>
        </p:spPr>
        <p:txBody>
          <a:bodyPr lIns="0" tIns="0" rIns="0" bIns="0">
            <a:noAutofit/>
          </a:bodyPr>
          <a:lstStyle>
            <a:lvl1pPr marL="0" indent="0">
              <a:buNone/>
              <a:defRPr sz="2400" b="0" i="0">
                <a:solidFill>
                  <a:schemeClr val="bg1"/>
                </a:solidFill>
                <a:latin typeface="Calibri Light" panose="020F0302020204030204" pitchFamily="34" charset="0"/>
                <a:cs typeface="Calibri Light" panose="020F0302020204030204" pitchFamily="34" charset="0"/>
              </a:defRPr>
            </a:lvl1pPr>
          </a:lstStyle>
          <a:p>
            <a:r>
              <a:rPr lang="en-US" noProof="0"/>
              <a:t>First Name Name</a:t>
            </a:r>
          </a:p>
        </p:txBody>
      </p:sp>
      <p:sp>
        <p:nvSpPr>
          <p:cNvPr id="5" name="Text Placeholder 14">
            <a:extLst>
              <a:ext uri="{FF2B5EF4-FFF2-40B4-BE49-F238E27FC236}">
                <a16:creationId xmlns:a16="http://schemas.microsoft.com/office/drawing/2014/main" id="{9A2A5195-C3FC-3548-A159-FD845F8D8AB0}"/>
              </a:ext>
            </a:extLst>
          </p:cNvPr>
          <p:cNvSpPr>
            <a:spLocks noGrp="1"/>
          </p:cNvSpPr>
          <p:nvPr>
            <p:ph type="body" sz="quarter" idx="13" hasCustomPrompt="1"/>
          </p:nvPr>
        </p:nvSpPr>
        <p:spPr>
          <a:xfrm>
            <a:off x="7805739" y="1500371"/>
            <a:ext cx="3416443" cy="1945955"/>
          </a:xfrm>
          <a:prstGeom prst="rect">
            <a:avLst/>
          </a:prstGeom>
        </p:spPr>
        <p:txBody>
          <a:bodyPr lIns="0" tIns="0" rIns="0" bIns="0"/>
          <a:lstStyle>
            <a:lvl1pPr>
              <a:buNone/>
              <a:defRPr b="1" i="0">
                <a:solidFill>
                  <a:schemeClr val="bg1"/>
                </a:solidFill>
                <a:latin typeface="Calibri" panose="020F0502020204030204" pitchFamily="34" charset="0"/>
                <a:cs typeface="Calibri" panose="020F0502020204030204" pitchFamily="34" charset="0"/>
              </a:defRPr>
            </a:lvl1pPr>
          </a:lstStyle>
          <a:p>
            <a:r>
              <a:rPr lang="en-US" noProof="0"/>
              <a:t>Quote</a:t>
            </a:r>
          </a:p>
        </p:txBody>
      </p:sp>
      <p:pic>
        <p:nvPicPr>
          <p:cNvPr id="8" name="Afbeelding 5">
            <a:extLst>
              <a:ext uri="{FF2B5EF4-FFF2-40B4-BE49-F238E27FC236}">
                <a16:creationId xmlns:a16="http://schemas.microsoft.com/office/drawing/2014/main" id="{F5E6D651-95D2-4AFA-B5E3-C41307FAB52D}"/>
              </a:ext>
            </a:extLst>
          </p:cNvPr>
          <p:cNvPicPr>
            <a:picLocks noChangeAspect="1"/>
          </p:cNvPicPr>
          <p:nvPr userDrawn="1"/>
        </p:nvPicPr>
        <p:blipFill>
          <a:blip r:embed="rId2"/>
          <a:stretch>
            <a:fillRect/>
          </a:stretch>
        </p:blipFill>
        <p:spPr>
          <a:xfrm>
            <a:off x="626400" y="6466361"/>
            <a:ext cx="867176" cy="226800"/>
          </a:xfrm>
          <a:prstGeom prst="rect">
            <a:avLst/>
          </a:prstGeom>
        </p:spPr>
      </p:pic>
    </p:spTree>
    <p:extLst>
      <p:ext uri="{BB962C8B-B14F-4D97-AF65-F5344CB8AC3E}">
        <p14:creationId xmlns:p14="http://schemas.microsoft.com/office/powerpoint/2010/main" val="2810974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UAntwerpen_imagequote">
    <p:spTree>
      <p:nvGrpSpPr>
        <p:cNvPr id="1" name=""/>
        <p:cNvGrpSpPr/>
        <p:nvPr/>
      </p:nvGrpSpPr>
      <p:grpSpPr>
        <a:xfrm>
          <a:off x="0" y="0"/>
          <a:ext cx="0" cy="0"/>
          <a:chOff x="0" y="0"/>
          <a:chExt cx="0" cy="0"/>
        </a:xfrm>
      </p:grpSpPr>
      <p:sp>
        <p:nvSpPr>
          <p:cNvPr id="5" name="Tijdelijke aanduiding voor tekst 5">
            <a:extLst>
              <a:ext uri="{FF2B5EF4-FFF2-40B4-BE49-F238E27FC236}">
                <a16:creationId xmlns:a16="http://schemas.microsoft.com/office/drawing/2014/main" id="{B12DC5D2-C15B-384E-ACE3-F0E40CA5B411}"/>
              </a:ext>
            </a:extLst>
          </p:cNvPr>
          <p:cNvSpPr>
            <a:spLocks noGrp="1"/>
          </p:cNvSpPr>
          <p:nvPr>
            <p:ph type="body" sz="quarter" idx="12" hasCustomPrompt="1"/>
          </p:nvPr>
        </p:nvSpPr>
        <p:spPr>
          <a:xfrm>
            <a:off x="6419850" y="3790950"/>
            <a:ext cx="4679950" cy="728662"/>
          </a:xfrm>
          <a:prstGeom prst="rect">
            <a:avLst/>
          </a:prstGeom>
        </p:spPr>
        <p:txBody>
          <a:bodyPr lIns="0" tIns="0" rIns="0" bIns="0">
            <a:noAutofit/>
          </a:bodyPr>
          <a:lstStyle>
            <a:lvl1pPr marL="0" indent="0">
              <a:buNone/>
              <a:defRPr sz="2400" b="1" i="0">
                <a:latin typeface="Calibri" panose="020F0502020204030204" pitchFamily="34" charset="0"/>
                <a:cs typeface="Calibri" panose="020F0502020204030204" pitchFamily="34" charset="0"/>
              </a:defRPr>
            </a:lvl1pPr>
          </a:lstStyle>
          <a:p>
            <a:r>
              <a:rPr lang="en-US" noProof="0" dirty="0"/>
              <a:t>First Name Surname</a:t>
            </a:r>
          </a:p>
        </p:txBody>
      </p:sp>
      <p:sp>
        <p:nvSpPr>
          <p:cNvPr id="7" name="Text Placeholder 6">
            <a:extLst>
              <a:ext uri="{FF2B5EF4-FFF2-40B4-BE49-F238E27FC236}">
                <a16:creationId xmlns:a16="http://schemas.microsoft.com/office/drawing/2014/main" id="{028C578B-3D4D-A146-A851-282B51A240E9}"/>
              </a:ext>
            </a:extLst>
          </p:cNvPr>
          <p:cNvSpPr>
            <a:spLocks noGrp="1"/>
          </p:cNvSpPr>
          <p:nvPr>
            <p:ph type="body" sz="quarter" idx="14" hasCustomPrompt="1"/>
          </p:nvPr>
        </p:nvSpPr>
        <p:spPr>
          <a:xfrm>
            <a:off x="6419850" y="1550988"/>
            <a:ext cx="5148263" cy="2009775"/>
          </a:xfrm>
          <a:prstGeom prst="rect">
            <a:avLst/>
          </a:prstGeom>
        </p:spPr>
        <p:txBody>
          <a:bodyPr/>
          <a:lstStyle>
            <a:lvl1pPr>
              <a:buFontTx/>
              <a:buNone/>
              <a:defRPr sz="4000" b="1" i="0">
                <a:latin typeface="Calibri" panose="020F0502020204030204" pitchFamily="34" charset="0"/>
                <a:cs typeface="Calibri" panose="020F0502020204030204" pitchFamily="34" charset="0"/>
              </a:defRPr>
            </a:lvl1pPr>
            <a:lvl2pPr>
              <a:buFontTx/>
              <a:buNone/>
              <a:defRPr b="1" i="0">
                <a:latin typeface="ITC Officina Sans Std Book" panose="020B0506040203020204" pitchFamily="34" charset="77"/>
              </a:defRPr>
            </a:lvl2pPr>
            <a:lvl3pPr>
              <a:buFontTx/>
              <a:buNone/>
              <a:defRPr b="1" i="0">
                <a:latin typeface="ITC Officina Sans Std Book" panose="020B0506040203020204" pitchFamily="34" charset="77"/>
              </a:defRPr>
            </a:lvl3pPr>
            <a:lvl4pPr>
              <a:buFontTx/>
              <a:buNone/>
              <a:defRPr b="1" i="0">
                <a:latin typeface="ITC Officina Sans Std Book" panose="020B0506040203020204" pitchFamily="34" charset="77"/>
              </a:defRPr>
            </a:lvl4pPr>
            <a:lvl5pPr>
              <a:buFontTx/>
              <a:buNone/>
              <a:defRPr b="1" i="0">
                <a:latin typeface="ITC Officina Sans Std Book" panose="020B0506040203020204" pitchFamily="34" charset="77"/>
              </a:defRPr>
            </a:lvl5pPr>
          </a:lstStyle>
          <a:p>
            <a:pPr lvl="0"/>
            <a:r>
              <a:rPr lang="en-US" noProof="0"/>
              <a:t>Quote</a:t>
            </a:r>
          </a:p>
        </p:txBody>
      </p:sp>
      <p:sp>
        <p:nvSpPr>
          <p:cNvPr id="8" name="Picture Placeholder 32">
            <a:extLst>
              <a:ext uri="{FF2B5EF4-FFF2-40B4-BE49-F238E27FC236}">
                <a16:creationId xmlns:a16="http://schemas.microsoft.com/office/drawing/2014/main" id="{EC1F9A97-4534-9843-B646-D059D7C6C134}"/>
              </a:ext>
            </a:extLst>
          </p:cNvPr>
          <p:cNvSpPr>
            <a:spLocks noGrp="1"/>
          </p:cNvSpPr>
          <p:nvPr>
            <p:ph type="pic" idx="1" hasCustomPrompt="1"/>
          </p:nvPr>
        </p:nvSpPr>
        <p:spPr>
          <a:xfrm>
            <a:off x="623889" y="620713"/>
            <a:ext cx="5145732" cy="5616575"/>
          </a:xfrm>
          <a:custGeom>
            <a:avLst/>
            <a:gdLst>
              <a:gd name="connsiteX0" fmla="*/ 0 w 5145732"/>
              <a:gd name="connsiteY0" fmla="*/ 0 h 5616575"/>
              <a:gd name="connsiteX1" fmla="*/ 5145732 w 5145732"/>
              <a:gd name="connsiteY1" fmla="*/ 0 h 5616575"/>
              <a:gd name="connsiteX2" fmla="*/ 5145732 w 5145732"/>
              <a:gd name="connsiteY2" fmla="*/ 5616575 h 5616575"/>
              <a:gd name="connsiteX3" fmla="*/ 253304 w 5145732"/>
              <a:gd name="connsiteY3" fmla="*/ 5616575 h 5616575"/>
              <a:gd name="connsiteX4" fmla="*/ 202263 w 5145732"/>
              <a:gd name="connsiteY4" fmla="*/ 5611430 h 5616575"/>
              <a:gd name="connsiteX5" fmla="*/ 0 w 5145732"/>
              <a:gd name="connsiteY5" fmla="*/ 5363262 h 561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5732" h="5616575">
                <a:moveTo>
                  <a:pt x="0" y="0"/>
                </a:moveTo>
                <a:lnTo>
                  <a:pt x="5145732" y="0"/>
                </a:lnTo>
                <a:lnTo>
                  <a:pt x="5145732" y="5616575"/>
                </a:lnTo>
                <a:lnTo>
                  <a:pt x="253304" y="5616575"/>
                </a:lnTo>
                <a:lnTo>
                  <a:pt x="202263" y="5611430"/>
                </a:lnTo>
                <a:cubicBezTo>
                  <a:pt x="86832" y="5587809"/>
                  <a:pt x="0" y="5485676"/>
                  <a:pt x="0" y="5363262"/>
                </a:cubicBezTo>
                <a:close/>
              </a:path>
            </a:pathLst>
          </a:custGeom>
          <a:solidFill>
            <a:schemeClr val="tx2"/>
          </a:solidFill>
        </p:spPr>
        <p:txBody>
          <a:bodyPr wrap="square">
            <a:no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sz="3200" b="0" i="0">
                <a:solidFill>
                  <a:schemeClr val="bg1"/>
                </a:solidFill>
                <a:latin typeface="Calibri Light" panose="020F0302020204030204" pitchFamily="34" charset="0"/>
                <a:cs typeface="Calibri Light" panose="020F030202020403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en-US" noProof="0"/>
              <a:t>Click the icon to add an image</a:t>
            </a:r>
          </a:p>
        </p:txBody>
      </p:sp>
      <p:sp>
        <p:nvSpPr>
          <p:cNvPr id="9" name="TextBox 8">
            <a:extLst>
              <a:ext uri="{FF2B5EF4-FFF2-40B4-BE49-F238E27FC236}">
                <a16:creationId xmlns:a16="http://schemas.microsoft.com/office/drawing/2014/main" id="{6A5BB1C7-FC5A-B946-BB68-C1CE13FA7270}"/>
              </a:ext>
            </a:extLst>
          </p:cNvPr>
          <p:cNvSpPr txBox="1"/>
          <p:nvPr userDrawn="1"/>
        </p:nvSpPr>
        <p:spPr>
          <a:xfrm>
            <a:off x="7758545" y="1939636"/>
            <a:ext cx="0" cy="0"/>
          </a:xfrm>
          <a:prstGeom prst="rect">
            <a:avLst/>
          </a:prstGeom>
        </p:spPr>
        <p:txBody>
          <a:bodyPr vert="horz" wrap="none" lIns="91440" tIns="45720" rIns="91440" bIns="45720" rtlCol="0">
            <a:normAutofit fontScale="25000" lnSpcReduction="20000"/>
          </a:bodyPr>
          <a:lstStyle/>
          <a:p>
            <a:pPr algn="l"/>
            <a:endParaRPr lang="en-US" sz="1600" b="0" i="0" noProof="0">
              <a:latin typeface="ITC Officina Sans Std Book" panose="020B0506040203020204" pitchFamily="34" charset="77"/>
            </a:endParaRPr>
          </a:p>
        </p:txBody>
      </p:sp>
      <p:sp>
        <p:nvSpPr>
          <p:cNvPr id="11" name="Slide Number Placeholder 2">
            <a:extLst>
              <a:ext uri="{FF2B5EF4-FFF2-40B4-BE49-F238E27FC236}">
                <a16:creationId xmlns:a16="http://schemas.microsoft.com/office/drawing/2014/main" id="{7E144AFC-D904-4FB6-B919-055F696512AF}"/>
              </a:ext>
            </a:extLst>
          </p:cNvPr>
          <p:cNvSpPr>
            <a:spLocks noGrp="1"/>
          </p:cNvSpPr>
          <p:nvPr>
            <p:ph type="sldNum" sz="quarter" idx="10"/>
          </p:nvPr>
        </p:nvSpPr>
        <p:spPr>
          <a:xfrm>
            <a:off x="8923493" y="6339173"/>
            <a:ext cx="2644619" cy="365125"/>
          </a:xfrm>
        </p:spPr>
        <p:txBody>
          <a:bodyPr/>
          <a:lstStyle>
            <a:lvl1pPr>
              <a:defRPr b="0" i="0">
                <a:latin typeface="Calibri Light" panose="020F0302020204030204" pitchFamily="34" charset="0"/>
                <a:cs typeface="Calibri Light" panose="020F0302020204030204" pitchFamily="34" charset="0"/>
              </a:defRPr>
            </a:lvl1pPr>
          </a:lstStyle>
          <a:p>
            <a:fld id="{E038E271-308C-2E46-A3EC-56326F9084CC}" type="slidenum">
              <a:rPr lang="nl-BE" smtClean="0"/>
              <a:pPr/>
              <a:t>‹nr.›</a:t>
            </a:fld>
            <a:endParaRPr lang="nl-BE" dirty="0">
              <a:latin typeface="Calibri Light" panose="020F0302020204030204" pitchFamily="34" charset="0"/>
            </a:endParaRPr>
          </a:p>
        </p:txBody>
      </p:sp>
      <p:pic>
        <p:nvPicPr>
          <p:cNvPr id="14" name="Afbeelding 11">
            <a:extLst>
              <a:ext uri="{FF2B5EF4-FFF2-40B4-BE49-F238E27FC236}">
                <a16:creationId xmlns:a16="http://schemas.microsoft.com/office/drawing/2014/main" id="{C6420835-3055-4D49-83CD-9195DD3DABF3}"/>
              </a:ext>
            </a:extLst>
          </p:cNvPr>
          <p:cNvPicPr>
            <a:picLocks noChangeAspect="1"/>
          </p:cNvPicPr>
          <p:nvPr userDrawn="1"/>
        </p:nvPicPr>
        <p:blipFill>
          <a:blip r:embed="rId2"/>
          <a:stretch>
            <a:fillRect/>
          </a:stretch>
        </p:blipFill>
        <p:spPr>
          <a:xfrm>
            <a:off x="6419850" y="620713"/>
            <a:ext cx="457200" cy="431800"/>
          </a:xfrm>
          <a:prstGeom prst="rect">
            <a:avLst/>
          </a:prstGeom>
        </p:spPr>
      </p:pic>
    </p:spTree>
    <p:extLst>
      <p:ext uri="{BB962C8B-B14F-4D97-AF65-F5344CB8AC3E}">
        <p14:creationId xmlns:p14="http://schemas.microsoft.com/office/powerpoint/2010/main" val="1833643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UAntwerpen_smallimageandtex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AC6F1C0-FB41-374F-96D7-91F7C4144D94}"/>
              </a:ext>
            </a:extLst>
          </p:cNvPr>
          <p:cNvSpPr>
            <a:spLocks noGrp="1"/>
          </p:cNvSpPr>
          <p:nvPr>
            <p:ph type="sldNum" sz="quarter" idx="10"/>
          </p:nvPr>
        </p:nvSpPr>
        <p:spPr/>
        <p:txBody>
          <a:bodyPr/>
          <a:lstStyle>
            <a:lvl1pPr>
              <a:defRPr b="0" i="0">
                <a:latin typeface="Calibri Light" panose="020F0302020204030204" pitchFamily="34" charset="0"/>
                <a:cs typeface="Calibri Light" panose="020F0302020204030204" pitchFamily="34" charset="0"/>
              </a:defRPr>
            </a:lvl1pPr>
          </a:lstStyle>
          <a:p>
            <a:fld id="{E038E271-308C-2E46-A3EC-56326F9084CC}" type="slidenum">
              <a:rPr lang="nl-BE" smtClean="0"/>
              <a:pPr/>
              <a:t>‹nr.›</a:t>
            </a:fld>
            <a:endParaRPr lang="nl-BE" dirty="0">
              <a:latin typeface="Calibri Light" panose="020F0302020204030204" pitchFamily="34" charset="0"/>
            </a:endParaRPr>
          </a:p>
        </p:txBody>
      </p:sp>
      <p:sp>
        <p:nvSpPr>
          <p:cNvPr id="4" name="Titel 4">
            <a:extLst>
              <a:ext uri="{FF2B5EF4-FFF2-40B4-BE49-F238E27FC236}">
                <a16:creationId xmlns:a16="http://schemas.microsoft.com/office/drawing/2014/main" id="{9356378E-A322-0148-887E-E179D9487B69}"/>
              </a:ext>
            </a:extLst>
          </p:cNvPr>
          <p:cNvSpPr>
            <a:spLocks noGrp="1"/>
          </p:cNvSpPr>
          <p:nvPr>
            <p:ph type="title" hasCustomPrompt="1"/>
          </p:nvPr>
        </p:nvSpPr>
        <p:spPr>
          <a:xfrm>
            <a:off x="4187825" y="620713"/>
            <a:ext cx="7380287" cy="1524317"/>
          </a:xfrm>
        </p:spPr>
        <p:txBody>
          <a:bodyPr/>
          <a:lstStyle>
            <a:lvl1pPr>
              <a:defRPr b="1" i="0">
                <a:latin typeface="Calibri" panose="020F0502020204030204" pitchFamily="34" charset="0"/>
                <a:cs typeface="Calibri" panose="020F0502020204030204" pitchFamily="34" charset="0"/>
              </a:defRPr>
            </a:lvl1pPr>
          </a:lstStyle>
          <a:p>
            <a:r>
              <a:rPr lang="en-US" noProof="0" dirty="0"/>
              <a:t>Click to edit master title style</a:t>
            </a:r>
          </a:p>
        </p:txBody>
      </p:sp>
      <p:sp>
        <p:nvSpPr>
          <p:cNvPr id="5" name="Tijdelijke aanduiding voor inhoud 19">
            <a:extLst>
              <a:ext uri="{FF2B5EF4-FFF2-40B4-BE49-F238E27FC236}">
                <a16:creationId xmlns:a16="http://schemas.microsoft.com/office/drawing/2014/main" id="{FF5D94AB-D4EB-5448-86E3-3EB6A7057B58}"/>
              </a:ext>
            </a:extLst>
          </p:cNvPr>
          <p:cNvSpPr>
            <a:spLocks noGrp="1"/>
          </p:cNvSpPr>
          <p:nvPr>
            <p:ph sz="quarter" idx="11" hasCustomPrompt="1"/>
          </p:nvPr>
        </p:nvSpPr>
        <p:spPr>
          <a:xfrm>
            <a:off x="4187825" y="2386148"/>
            <a:ext cx="7380287" cy="3851139"/>
          </a:xfrm>
          <a:prstGeom prst="rect">
            <a:avLst/>
          </a:prstGeom>
        </p:spPr>
        <p:txBody>
          <a:bodyPr lIns="0" tIns="0" rIns="0" bIns="0"/>
          <a:lstStyle>
            <a:lvl1pPr>
              <a:defRPr b="0" i="0">
                <a:latin typeface="Calibri" panose="020F0502020204030204" pitchFamily="34" charset="0"/>
                <a:cs typeface="Calibri" panose="020F0502020204030204" pitchFamily="34" charset="0"/>
              </a:defRPr>
            </a:lvl1pPr>
          </a:lstStyle>
          <a:p>
            <a:r>
              <a:rPr lang="en-US" noProof="0"/>
              <a:t>Object</a:t>
            </a:r>
          </a:p>
        </p:txBody>
      </p:sp>
      <p:sp>
        <p:nvSpPr>
          <p:cNvPr id="8" name="Picture Placeholder 7">
            <a:extLst>
              <a:ext uri="{FF2B5EF4-FFF2-40B4-BE49-F238E27FC236}">
                <a16:creationId xmlns:a16="http://schemas.microsoft.com/office/drawing/2014/main" id="{76A3A24F-2120-4AFD-BACB-61D96D62CDEE}"/>
              </a:ext>
            </a:extLst>
          </p:cNvPr>
          <p:cNvSpPr>
            <a:spLocks noGrp="1"/>
          </p:cNvSpPr>
          <p:nvPr>
            <p:ph type="pic" idx="1" hasCustomPrompt="1"/>
          </p:nvPr>
        </p:nvSpPr>
        <p:spPr>
          <a:xfrm>
            <a:off x="623888" y="620713"/>
            <a:ext cx="3338512" cy="5616575"/>
          </a:xfrm>
          <a:custGeom>
            <a:avLst/>
            <a:gdLst>
              <a:gd name="connsiteX0" fmla="*/ 0 w 3338512"/>
              <a:gd name="connsiteY0" fmla="*/ 0 h 5616575"/>
              <a:gd name="connsiteX1" fmla="*/ 1897639 w 3338512"/>
              <a:gd name="connsiteY1" fmla="*/ 0 h 5616575"/>
              <a:gd name="connsiteX2" fmla="*/ 2245442 w 3338512"/>
              <a:gd name="connsiteY2" fmla="*/ 0 h 5616575"/>
              <a:gd name="connsiteX3" fmla="*/ 3338512 w 3338512"/>
              <a:gd name="connsiteY3" fmla="*/ 0 h 5616575"/>
              <a:gd name="connsiteX4" fmla="*/ 3338512 w 3338512"/>
              <a:gd name="connsiteY4" fmla="*/ 5616000 h 5616575"/>
              <a:gd name="connsiteX5" fmla="*/ 2245442 w 3338512"/>
              <a:gd name="connsiteY5" fmla="*/ 5616000 h 5616575"/>
              <a:gd name="connsiteX6" fmla="*/ 2245442 w 3338512"/>
              <a:gd name="connsiteY6" fmla="*/ 5616575 h 5616575"/>
              <a:gd name="connsiteX7" fmla="*/ 219036 w 3338512"/>
              <a:gd name="connsiteY7" fmla="*/ 5616575 h 5616575"/>
              <a:gd name="connsiteX8" fmla="*/ 174900 w 3338512"/>
              <a:gd name="connsiteY8" fmla="*/ 5611430 h 5616575"/>
              <a:gd name="connsiteX9" fmla="*/ 0 w 3338512"/>
              <a:gd name="connsiteY9" fmla="*/ 5363262 h 561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38512" h="5616575">
                <a:moveTo>
                  <a:pt x="0" y="0"/>
                </a:moveTo>
                <a:lnTo>
                  <a:pt x="1897639" y="0"/>
                </a:lnTo>
                <a:lnTo>
                  <a:pt x="2245442" y="0"/>
                </a:lnTo>
                <a:lnTo>
                  <a:pt x="3338512" y="0"/>
                </a:lnTo>
                <a:lnTo>
                  <a:pt x="3338512" y="5616000"/>
                </a:lnTo>
                <a:lnTo>
                  <a:pt x="2245442" y="5616000"/>
                </a:lnTo>
                <a:lnTo>
                  <a:pt x="2245442" y="5616575"/>
                </a:lnTo>
                <a:lnTo>
                  <a:pt x="219036" y="5616575"/>
                </a:lnTo>
                <a:lnTo>
                  <a:pt x="174900" y="5611430"/>
                </a:lnTo>
                <a:cubicBezTo>
                  <a:pt x="75085" y="5587809"/>
                  <a:pt x="0" y="5485676"/>
                  <a:pt x="0" y="5363262"/>
                </a:cubicBezTo>
                <a:close/>
              </a:path>
            </a:pathLst>
          </a:custGeom>
          <a:solidFill>
            <a:schemeClr val="accent1"/>
          </a:solidFill>
        </p:spPr>
        <p:txBody>
          <a:bodyPr wrap="square">
            <a:no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sz="3200" b="0" i="0">
                <a:solidFill>
                  <a:schemeClr val="bg1"/>
                </a:solidFill>
                <a:latin typeface="Calibri Light" panose="020F0302020204030204" pitchFamily="34" charset="0"/>
                <a:cs typeface="Calibri Light" panose="020F030202020403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en-US" noProof="0" dirty="0"/>
              <a:t>Click the icon to add an image</a:t>
            </a:r>
          </a:p>
        </p:txBody>
      </p:sp>
    </p:spTree>
    <p:extLst>
      <p:ext uri="{BB962C8B-B14F-4D97-AF65-F5344CB8AC3E}">
        <p14:creationId xmlns:p14="http://schemas.microsoft.com/office/powerpoint/2010/main" val="1467339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UAntwerpen_wideimageandtex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B888CD-A307-4440-9DD3-B7D11E6E0368}"/>
              </a:ext>
            </a:extLst>
          </p:cNvPr>
          <p:cNvSpPr>
            <a:spLocks noGrp="1"/>
          </p:cNvSpPr>
          <p:nvPr>
            <p:ph type="sldNum" sz="quarter" idx="10"/>
          </p:nvPr>
        </p:nvSpPr>
        <p:spPr/>
        <p:txBody>
          <a:bodyPr/>
          <a:lstStyle>
            <a:lvl1pPr>
              <a:defRPr b="0" i="0">
                <a:latin typeface="Calibri Light" panose="020F0302020204030204" pitchFamily="34" charset="0"/>
                <a:cs typeface="Calibri Light" panose="020F0302020204030204" pitchFamily="34" charset="0"/>
              </a:defRPr>
            </a:lvl1pPr>
          </a:lstStyle>
          <a:p>
            <a:fld id="{E038E271-308C-2E46-A3EC-56326F9084CC}" type="slidenum">
              <a:rPr lang="nl-BE" smtClean="0"/>
              <a:pPr/>
              <a:t>‹nr.›</a:t>
            </a:fld>
            <a:endParaRPr lang="nl-BE" dirty="0">
              <a:latin typeface="Calibri Light" panose="020F0302020204030204" pitchFamily="34" charset="0"/>
            </a:endParaRPr>
          </a:p>
        </p:txBody>
      </p:sp>
      <p:sp>
        <p:nvSpPr>
          <p:cNvPr id="4" name="Titel 4">
            <a:extLst>
              <a:ext uri="{FF2B5EF4-FFF2-40B4-BE49-F238E27FC236}">
                <a16:creationId xmlns:a16="http://schemas.microsoft.com/office/drawing/2014/main" id="{83767035-9902-FC49-AC72-35DC514AC308}"/>
              </a:ext>
            </a:extLst>
          </p:cNvPr>
          <p:cNvSpPr>
            <a:spLocks noGrp="1"/>
          </p:cNvSpPr>
          <p:nvPr>
            <p:ph type="title" hasCustomPrompt="1"/>
          </p:nvPr>
        </p:nvSpPr>
        <p:spPr>
          <a:xfrm>
            <a:off x="623887" y="3981389"/>
            <a:ext cx="10934529" cy="665480"/>
          </a:xfrm>
        </p:spPr>
        <p:txBody>
          <a:bodyPr/>
          <a:lstStyle>
            <a:lvl1pPr>
              <a:defRPr b="1" i="0">
                <a:latin typeface="Calibri" panose="020F0502020204030204" pitchFamily="34" charset="0"/>
                <a:cs typeface="Calibri" panose="020F0502020204030204" pitchFamily="34" charset="0"/>
              </a:defRPr>
            </a:lvl1pPr>
          </a:lstStyle>
          <a:p>
            <a:r>
              <a:rPr lang="en-US" noProof="0" dirty="0"/>
              <a:t>Click to edit master title style</a:t>
            </a:r>
          </a:p>
        </p:txBody>
      </p:sp>
      <p:sp>
        <p:nvSpPr>
          <p:cNvPr id="5" name="Tijdelijke aanduiding voor inhoud 19">
            <a:extLst>
              <a:ext uri="{FF2B5EF4-FFF2-40B4-BE49-F238E27FC236}">
                <a16:creationId xmlns:a16="http://schemas.microsoft.com/office/drawing/2014/main" id="{A4040A68-34E6-9A48-9414-CDB50C7EDBAA}"/>
              </a:ext>
            </a:extLst>
          </p:cNvPr>
          <p:cNvSpPr>
            <a:spLocks noGrp="1"/>
          </p:cNvSpPr>
          <p:nvPr>
            <p:ph sz="quarter" idx="11" hasCustomPrompt="1"/>
          </p:nvPr>
        </p:nvSpPr>
        <p:spPr>
          <a:xfrm>
            <a:off x="623888" y="4857371"/>
            <a:ext cx="10934529" cy="1379915"/>
          </a:xfrm>
          <a:prstGeom prst="rect">
            <a:avLst/>
          </a:prstGeom>
        </p:spPr>
        <p:txBody>
          <a:bodyPr lIns="0" tIns="0" rIns="0" bIns="0"/>
          <a:lstStyle>
            <a:lvl1pPr>
              <a:defRPr b="0" i="0">
                <a:latin typeface="Calibri Light" panose="020F0302020204030204" pitchFamily="34" charset="0"/>
                <a:cs typeface="Calibri Light" panose="020F0302020204030204" pitchFamily="34" charset="0"/>
              </a:defRPr>
            </a:lvl1pPr>
          </a:lstStyle>
          <a:p>
            <a:r>
              <a:rPr lang="en-US" noProof="0"/>
              <a:t>Object</a:t>
            </a:r>
          </a:p>
        </p:txBody>
      </p:sp>
      <p:sp>
        <p:nvSpPr>
          <p:cNvPr id="6" name="Picture Placeholder 6">
            <a:extLst>
              <a:ext uri="{FF2B5EF4-FFF2-40B4-BE49-F238E27FC236}">
                <a16:creationId xmlns:a16="http://schemas.microsoft.com/office/drawing/2014/main" id="{D9E92B83-A16B-FC4F-BC12-7624D8F23711}"/>
              </a:ext>
            </a:extLst>
          </p:cNvPr>
          <p:cNvSpPr>
            <a:spLocks noGrp="1"/>
          </p:cNvSpPr>
          <p:nvPr>
            <p:ph type="pic" idx="1" hasCustomPrompt="1"/>
          </p:nvPr>
        </p:nvSpPr>
        <p:spPr>
          <a:xfrm>
            <a:off x="623888" y="620713"/>
            <a:ext cx="10934529" cy="3150175"/>
          </a:xfrm>
          <a:custGeom>
            <a:avLst/>
            <a:gdLst>
              <a:gd name="connsiteX0" fmla="*/ 0 w 10934529"/>
              <a:gd name="connsiteY0" fmla="*/ 0 h 3150175"/>
              <a:gd name="connsiteX1" fmla="*/ 10934529 w 10934529"/>
              <a:gd name="connsiteY1" fmla="*/ 0 h 3150175"/>
              <a:gd name="connsiteX2" fmla="*/ 10934529 w 10934529"/>
              <a:gd name="connsiteY2" fmla="*/ 3150175 h 3150175"/>
              <a:gd name="connsiteX3" fmla="*/ 253304 w 10934529"/>
              <a:gd name="connsiteY3" fmla="*/ 3150175 h 3150175"/>
              <a:gd name="connsiteX4" fmla="*/ 202263 w 10934529"/>
              <a:gd name="connsiteY4" fmla="*/ 3145030 h 3150175"/>
              <a:gd name="connsiteX5" fmla="*/ 0 w 10934529"/>
              <a:gd name="connsiteY5" fmla="*/ 2896862 h 315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34529" h="3150175">
                <a:moveTo>
                  <a:pt x="0" y="0"/>
                </a:moveTo>
                <a:lnTo>
                  <a:pt x="10934529" y="0"/>
                </a:lnTo>
                <a:lnTo>
                  <a:pt x="10934529" y="3150175"/>
                </a:lnTo>
                <a:lnTo>
                  <a:pt x="253304" y="3150175"/>
                </a:lnTo>
                <a:lnTo>
                  <a:pt x="202263" y="3145030"/>
                </a:lnTo>
                <a:cubicBezTo>
                  <a:pt x="86832" y="3121409"/>
                  <a:pt x="0" y="3019276"/>
                  <a:pt x="0" y="2896862"/>
                </a:cubicBezTo>
                <a:close/>
              </a:path>
            </a:pathLst>
          </a:custGeom>
          <a:solidFill>
            <a:schemeClr val="accent1"/>
          </a:solidFill>
        </p:spPr>
        <p:txBody>
          <a:bodyPr wrap="square">
            <a:no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sz="3200" b="0" i="0">
                <a:solidFill>
                  <a:schemeClr val="bg1"/>
                </a:solidFill>
                <a:latin typeface="Calibri Light" panose="020F0302020204030204" pitchFamily="34" charset="0"/>
                <a:cs typeface="Calibri Light" panose="020F030202020403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en-US" noProof="0"/>
              <a:t>Click the icon to add an image</a:t>
            </a:r>
          </a:p>
        </p:txBody>
      </p:sp>
    </p:spTree>
    <p:extLst>
      <p:ext uri="{BB962C8B-B14F-4D97-AF65-F5344CB8AC3E}">
        <p14:creationId xmlns:p14="http://schemas.microsoft.com/office/powerpoint/2010/main" val="3606497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UAntwerpen_3images">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A3DA42F-3FB6-ED4E-BB67-A10574D20985}"/>
              </a:ext>
            </a:extLst>
          </p:cNvPr>
          <p:cNvSpPr>
            <a:spLocks noGrp="1"/>
          </p:cNvSpPr>
          <p:nvPr>
            <p:ph type="sldNum" sz="quarter" idx="10"/>
          </p:nvPr>
        </p:nvSpPr>
        <p:spPr/>
        <p:txBody>
          <a:bodyPr/>
          <a:lstStyle>
            <a:lvl1pPr>
              <a:defRPr b="0" i="0">
                <a:latin typeface="Calibri Light" panose="020F0302020204030204" pitchFamily="34" charset="0"/>
                <a:cs typeface="Calibri Light" panose="020F0302020204030204" pitchFamily="34" charset="0"/>
              </a:defRPr>
            </a:lvl1pPr>
          </a:lstStyle>
          <a:p>
            <a:fld id="{E038E271-308C-2E46-A3EC-56326F9084CC}" type="slidenum">
              <a:rPr lang="nl-BE" smtClean="0"/>
              <a:pPr/>
              <a:t>‹nr.›</a:t>
            </a:fld>
            <a:endParaRPr lang="nl-BE" dirty="0">
              <a:latin typeface="Calibri Light" panose="020F0302020204030204" pitchFamily="34" charset="0"/>
            </a:endParaRPr>
          </a:p>
        </p:txBody>
      </p:sp>
      <p:sp>
        <p:nvSpPr>
          <p:cNvPr id="7" name="Tijdelijke aanduiding voor tekst 3">
            <a:extLst>
              <a:ext uri="{FF2B5EF4-FFF2-40B4-BE49-F238E27FC236}">
                <a16:creationId xmlns:a16="http://schemas.microsoft.com/office/drawing/2014/main" id="{AA798DC2-15C2-744D-A0DA-FBAD9971D432}"/>
              </a:ext>
            </a:extLst>
          </p:cNvPr>
          <p:cNvSpPr>
            <a:spLocks noGrp="1"/>
          </p:cNvSpPr>
          <p:nvPr>
            <p:ph type="body" sz="quarter" idx="20" hasCustomPrompt="1"/>
          </p:nvPr>
        </p:nvSpPr>
        <p:spPr>
          <a:xfrm>
            <a:off x="4380411" y="3547641"/>
            <a:ext cx="3456000" cy="522288"/>
          </a:xfrm>
          <a:prstGeom prst="rect">
            <a:avLst/>
          </a:prstGeom>
        </p:spPr>
        <p:txBody>
          <a:bodyPr lIns="0" tIns="0" rIns="0" bIns="0">
            <a:normAutofit/>
          </a:bodyPr>
          <a:lstStyle>
            <a:lvl1pPr marL="0" indent="0" algn="l">
              <a:buNone/>
              <a:defRPr sz="2200" b="1" i="0">
                <a:solidFill>
                  <a:schemeClr val="accent2"/>
                </a:solidFill>
                <a:latin typeface="Calibri" panose="020F0502020204030204" pitchFamily="34" charset="0"/>
                <a:cs typeface="Calibri" panose="020F0502020204030204" pitchFamily="34" charset="0"/>
              </a:defRPr>
            </a:lvl1pPr>
          </a:lstStyle>
          <a:p>
            <a:r>
              <a:rPr lang="en-US" noProof="0"/>
              <a:t>Subtitle</a:t>
            </a:r>
          </a:p>
        </p:txBody>
      </p:sp>
      <p:sp>
        <p:nvSpPr>
          <p:cNvPr id="8" name="Tijdelijke aanduiding voor tekst 3">
            <a:extLst>
              <a:ext uri="{FF2B5EF4-FFF2-40B4-BE49-F238E27FC236}">
                <a16:creationId xmlns:a16="http://schemas.microsoft.com/office/drawing/2014/main" id="{45C6B10F-3A7A-0A4C-A932-1D4E1382BFDF}"/>
              </a:ext>
            </a:extLst>
          </p:cNvPr>
          <p:cNvSpPr>
            <a:spLocks noGrp="1"/>
          </p:cNvSpPr>
          <p:nvPr>
            <p:ph type="body" sz="quarter" idx="21" hasCustomPrompt="1"/>
          </p:nvPr>
        </p:nvSpPr>
        <p:spPr>
          <a:xfrm>
            <a:off x="8128097" y="3547641"/>
            <a:ext cx="3456000" cy="522288"/>
          </a:xfrm>
          <a:prstGeom prst="rect">
            <a:avLst/>
          </a:prstGeom>
        </p:spPr>
        <p:txBody>
          <a:bodyPr lIns="0" tIns="0" rIns="0" bIns="0">
            <a:normAutofit/>
          </a:bodyPr>
          <a:lstStyle>
            <a:lvl1pPr marL="0" indent="0" algn="l">
              <a:buNone/>
              <a:defRPr sz="2200" b="1" i="0">
                <a:solidFill>
                  <a:schemeClr val="accent2"/>
                </a:solidFill>
                <a:latin typeface="Calibri" panose="020F0502020204030204" pitchFamily="34" charset="0"/>
                <a:cs typeface="Calibri" panose="020F0502020204030204" pitchFamily="34" charset="0"/>
              </a:defRPr>
            </a:lvl1pPr>
          </a:lstStyle>
          <a:p>
            <a:r>
              <a:rPr lang="en-US" noProof="0"/>
              <a:t>Subtitle</a:t>
            </a:r>
          </a:p>
        </p:txBody>
      </p:sp>
      <p:sp>
        <p:nvSpPr>
          <p:cNvPr id="9" name="Tijdelijke aanduiding voor tekst 3">
            <a:extLst>
              <a:ext uri="{FF2B5EF4-FFF2-40B4-BE49-F238E27FC236}">
                <a16:creationId xmlns:a16="http://schemas.microsoft.com/office/drawing/2014/main" id="{999ECC60-AB72-8647-A135-FB0CF9808264}"/>
              </a:ext>
            </a:extLst>
          </p:cNvPr>
          <p:cNvSpPr>
            <a:spLocks noGrp="1"/>
          </p:cNvSpPr>
          <p:nvPr>
            <p:ph type="body" sz="quarter" idx="22" hasCustomPrompt="1"/>
          </p:nvPr>
        </p:nvSpPr>
        <p:spPr>
          <a:xfrm>
            <a:off x="632724" y="3547641"/>
            <a:ext cx="3456000" cy="522288"/>
          </a:xfrm>
          <a:prstGeom prst="rect">
            <a:avLst/>
          </a:prstGeom>
        </p:spPr>
        <p:txBody>
          <a:bodyPr lIns="0" tIns="0" rIns="0" bIns="0">
            <a:normAutofit/>
          </a:bodyPr>
          <a:lstStyle>
            <a:lvl1pPr marL="0" indent="0" algn="l">
              <a:buNone/>
              <a:defRPr sz="2200" b="1" i="0">
                <a:solidFill>
                  <a:schemeClr val="accent2"/>
                </a:solidFill>
                <a:latin typeface="Calibri" panose="020F0502020204030204" pitchFamily="34" charset="0"/>
                <a:cs typeface="Calibri" panose="020F0502020204030204" pitchFamily="34" charset="0"/>
              </a:defRPr>
            </a:lvl1pPr>
          </a:lstStyle>
          <a:p>
            <a:r>
              <a:rPr lang="en-US" noProof="0"/>
              <a:t>Subtitle</a:t>
            </a:r>
          </a:p>
        </p:txBody>
      </p:sp>
      <p:sp>
        <p:nvSpPr>
          <p:cNvPr id="11" name="Picture Placeholder 18">
            <a:extLst>
              <a:ext uri="{FF2B5EF4-FFF2-40B4-BE49-F238E27FC236}">
                <a16:creationId xmlns:a16="http://schemas.microsoft.com/office/drawing/2014/main" id="{9EEB3BC6-5818-4244-A78C-1A7B9F04BE53}"/>
              </a:ext>
            </a:extLst>
          </p:cNvPr>
          <p:cNvSpPr>
            <a:spLocks noGrp="1"/>
          </p:cNvSpPr>
          <p:nvPr>
            <p:ph type="pic" sz="quarter" idx="12" hasCustomPrompt="1"/>
          </p:nvPr>
        </p:nvSpPr>
        <p:spPr>
          <a:xfrm>
            <a:off x="632722" y="643266"/>
            <a:ext cx="3456000" cy="2447925"/>
          </a:xfrm>
          <a:custGeom>
            <a:avLst/>
            <a:gdLst>
              <a:gd name="connsiteX0" fmla="*/ 0 w 3447151"/>
              <a:gd name="connsiteY0" fmla="*/ 0 h 2445472"/>
              <a:gd name="connsiteX1" fmla="*/ 3447151 w 3447151"/>
              <a:gd name="connsiteY1" fmla="*/ 0 h 2445472"/>
              <a:gd name="connsiteX2" fmla="*/ 3447151 w 3447151"/>
              <a:gd name="connsiteY2" fmla="*/ 2445472 h 2445472"/>
              <a:gd name="connsiteX3" fmla="*/ 253304 w 3447151"/>
              <a:gd name="connsiteY3" fmla="*/ 2445472 h 2445472"/>
              <a:gd name="connsiteX4" fmla="*/ 202263 w 3447151"/>
              <a:gd name="connsiteY4" fmla="*/ 2440327 h 2445472"/>
              <a:gd name="connsiteX5" fmla="*/ 0 w 3447151"/>
              <a:gd name="connsiteY5" fmla="*/ 2192159 h 244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7151" h="2445472">
                <a:moveTo>
                  <a:pt x="0" y="0"/>
                </a:moveTo>
                <a:lnTo>
                  <a:pt x="3447151" y="0"/>
                </a:lnTo>
                <a:lnTo>
                  <a:pt x="3447151" y="2445472"/>
                </a:lnTo>
                <a:lnTo>
                  <a:pt x="253304" y="2445472"/>
                </a:lnTo>
                <a:lnTo>
                  <a:pt x="202263" y="2440327"/>
                </a:lnTo>
                <a:cubicBezTo>
                  <a:pt x="86832" y="2416706"/>
                  <a:pt x="0" y="2314573"/>
                  <a:pt x="0" y="2192159"/>
                </a:cubicBezTo>
                <a:close/>
              </a:path>
            </a:pathLst>
          </a:custGeom>
          <a:solidFill>
            <a:schemeClr val="accent1"/>
          </a:solidFill>
        </p:spPr>
        <p:txBody>
          <a:bodyPr wrap="square">
            <a:no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b="0" i="0">
                <a:solidFill>
                  <a:schemeClr val="bg1"/>
                </a:solidFill>
                <a:latin typeface="Calibri Light" panose="020F0302020204030204" pitchFamily="34" charset="0"/>
                <a:cs typeface="Calibri Light" panose="020F030202020403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en-US" noProof="0"/>
              <a:t>Click the icon to add an image</a:t>
            </a:r>
          </a:p>
        </p:txBody>
      </p:sp>
      <p:sp>
        <p:nvSpPr>
          <p:cNvPr id="12" name="Picture Placeholder 20">
            <a:extLst>
              <a:ext uri="{FF2B5EF4-FFF2-40B4-BE49-F238E27FC236}">
                <a16:creationId xmlns:a16="http://schemas.microsoft.com/office/drawing/2014/main" id="{816787A9-2DFD-A54D-B3D1-B9387B7C8936}"/>
              </a:ext>
            </a:extLst>
          </p:cNvPr>
          <p:cNvSpPr>
            <a:spLocks noGrp="1"/>
          </p:cNvSpPr>
          <p:nvPr>
            <p:ph type="pic" sz="quarter" idx="23" hasCustomPrompt="1"/>
          </p:nvPr>
        </p:nvSpPr>
        <p:spPr>
          <a:xfrm>
            <a:off x="4380410" y="643266"/>
            <a:ext cx="3456000" cy="2447925"/>
          </a:xfrm>
          <a:custGeom>
            <a:avLst/>
            <a:gdLst>
              <a:gd name="connsiteX0" fmla="*/ 0 w 3447151"/>
              <a:gd name="connsiteY0" fmla="*/ 0 h 2445472"/>
              <a:gd name="connsiteX1" fmla="*/ 3447151 w 3447151"/>
              <a:gd name="connsiteY1" fmla="*/ 0 h 2445472"/>
              <a:gd name="connsiteX2" fmla="*/ 3447151 w 3447151"/>
              <a:gd name="connsiteY2" fmla="*/ 2445472 h 2445472"/>
              <a:gd name="connsiteX3" fmla="*/ 253304 w 3447151"/>
              <a:gd name="connsiteY3" fmla="*/ 2445472 h 2445472"/>
              <a:gd name="connsiteX4" fmla="*/ 202263 w 3447151"/>
              <a:gd name="connsiteY4" fmla="*/ 2440327 h 2445472"/>
              <a:gd name="connsiteX5" fmla="*/ 0 w 3447151"/>
              <a:gd name="connsiteY5" fmla="*/ 2192159 h 244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7151" h="2445472">
                <a:moveTo>
                  <a:pt x="0" y="0"/>
                </a:moveTo>
                <a:lnTo>
                  <a:pt x="3447151" y="0"/>
                </a:lnTo>
                <a:lnTo>
                  <a:pt x="3447151" y="2445472"/>
                </a:lnTo>
                <a:lnTo>
                  <a:pt x="253304" y="2445472"/>
                </a:lnTo>
                <a:lnTo>
                  <a:pt x="202263" y="2440327"/>
                </a:lnTo>
                <a:cubicBezTo>
                  <a:pt x="86832" y="2416706"/>
                  <a:pt x="0" y="2314573"/>
                  <a:pt x="0" y="2192159"/>
                </a:cubicBezTo>
                <a:close/>
              </a:path>
            </a:pathLst>
          </a:custGeom>
          <a:solidFill>
            <a:schemeClr val="accent1"/>
          </a:solidFill>
        </p:spPr>
        <p:txBody>
          <a:bodyPr wrap="square">
            <a:no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lang="nl-BE" sz="2800" b="0" i="0" kern="1200">
                <a:solidFill>
                  <a:schemeClr val="bg1"/>
                </a:solidFill>
                <a:latin typeface="Calibri Light" panose="020F0302020204030204" pitchFamily="34" charset="0"/>
                <a:ea typeface="Verdana" charset="0"/>
                <a:cs typeface="Calibri Light" panose="020F030202020403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en-US" noProof="0"/>
              <a:t>Click the icon to add an image</a:t>
            </a:r>
          </a:p>
        </p:txBody>
      </p:sp>
      <p:sp>
        <p:nvSpPr>
          <p:cNvPr id="13" name="Picture Placeholder 21">
            <a:extLst>
              <a:ext uri="{FF2B5EF4-FFF2-40B4-BE49-F238E27FC236}">
                <a16:creationId xmlns:a16="http://schemas.microsoft.com/office/drawing/2014/main" id="{B04326B7-E91B-9740-A418-C88B2E74C607}"/>
              </a:ext>
            </a:extLst>
          </p:cNvPr>
          <p:cNvSpPr>
            <a:spLocks noGrp="1"/>
          </p:cNvSpPr>
          <p:nvPr>
            <p:ph type="pic" sz="quarter" idx="24" hasCustomPrompt="1"/>
          </p:nvPr>
        </p:nvSpPr>
        <p:spPr>
          <a:xfrm>
            <a:off x="8128097" y="643266"/>
            <a:ext cx="3456000" cy="2447925"/>
          </a:xfrm>
          <a:custGeom>
            <a:avLst/>
            <a:gdLst>
              <a:gd name="connsiteX0" fmla="*/ 0 w 3447151"/>
              <a:gd name="connsiteY0" fmla="*/ 0 h 2445472"/>
              <a:gd name="connsiteX1" fmla="*/ 3447151 w 3447151"/>
              <a:gd name="connsiteY1" fmla="*/ 0 h 2445472"/>
              <a:gd name="connsiteX2" fmla="*/ 3447151 w 3447151"/>
              <a:gd name="connsiteY2" fmla="*/ 2445472 h 2445472"/>
              <a:gd name="connsiteX3" fmla="*/ 253304 w 3447151"/>
              <a:gd name="connsiteY3" fmla="*/ 2445472 h 2445472"/>
              <a:gd name="connsiteX4" fmla="*/ 202263 w 3447151"/>
              <a:gd name="connsiteY4" fmla="*/ 2440327 h 2445472"/>
              <a:gd name="connsiteX5" fmla="*/ 0 w 3447151"/>
              <a:gd name="connsiteY5" fmla="*/ 2192159 h 244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7151" h="2445472">
                <a:moveTo>
                  <a:pt x="0" y="0"/>
                </a:moveTo>
                <a:lnTo>
                  <a:pt x="3447151" y="0"/>
                </a:lnTo>
                <a:lnTo>
                  <a:pt x="3447151" y="2445472"/>
                </a:lnTo>
                <a:lnTo>
                  <a:pt x="253304" y="2445472"/>
                </a:lnTo>
                <a:lnTo>
                  <a:pt x="202263" y="2440327"/>
                </a:lnTo>
                <a:cubicBezTo>
                  <a:pt x="86832" y="2416706"/>
                  <a:pt x="0" y="2314573"/>
                  <a:pt x="0" y="2192159"/>
                </a:cubicBezTo>
                <a:close/>
              </a:path>
            </a:pathLst>
          </a:custGeom>
          <a:solidFill>
            <a:schemeClr val="accent1"/>
          </a:solidFill>
        </p:spPr>
        <p:txBody>
          <a:bodyPr wrap="square">
            <a:no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b="0" i="0">
                <a:solidFill>
                  <a:schemeClr val="bg1"/>
                </a:solidFill>
                <a:latin typeface="Calibri Light" panose="020F0302020204030204" pitchFamily="34" charset="0"/>
                <a:cs typeface="Calibri Light" panose="020F030202020403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en-US" noProof="0"/>
              <a:t>Click the icon to add an image</a:t>
            </a:r>
          </a:p>
        </p:txBody>
      </p:sp>
      <p:sp>
        <p:nvSpPr>
          <p:cNvPr id="10" name="Content Placeholder 9">
            <a:extLst>
              <a:ext uri="{FF2B5EF4-FFF2-40B4-BE49-F238E27FC236}">
                <a16:creationId xmlns:a16="http://schemas.microsoft.com/office/drawing/2014/main" id="{8D414A82-8300-43F5-8449-10B8D34A3010}"/>
              </a:ext>
            </a:extLst>
          </p:cNvPr>
          <p:cNvSpPr>
            <a:spLocks noGrp="1"/>
          </p:cNvSpPr>
          <p:nvPr>
            <p:ph sz="quarter" idx="25" hasCustomPrompt="1"/>
          </p:nvPr>
        </p:nvSpPr>
        <p:spPr>
          <a:xfrm>
            <a:off x="632723" y="4181794"/>
            <a:ext cx="3456000" cy="2053040"/>
          </a:xfrm>
        </p:spPr>
        <p:txBody>
          <a:bodyPr>
            <a:normAutofit/>
          </a:bodyPr>
          <a:lstStyle>
            <a:lvl1pPr marL="182563" indent="-182563">
              <a:defRPr sz="1600" b="0">
                <a:latin typeface="+mj-lt"/>
              </a:defRPr>
            </a:lvl1pPr>
            <a:lvl2pPr marL="360363" indent="-184150">
              <a:defRPr sz="1400" b="0">
                <a:latin typeface="+mj-lt"/>
              </a:defRPr>
            </a:lvl2pPr>
            <a:lvl3pPr marL="536575" indent="-176213">
              <a:defRPr sz="1200">
                <a:latin typeface="+mj-lt"/>
              </a:defRPr>
            </a:lvl3pPr>
            <a:lvl4pPr marL="719138" indent="-182563">
              <a:defRPr sz="1100">
                <a:latin typeface="+mj-lt"/>
              </a:defRPr>
            </a:lvl4pPr>
            <a:lvl5pPr marL="895350" indent="-176213">
              <a:defRPr sz="1100">
                <a:latin typeface="+mj-lt"/>
              </a:defRPr>
            </a:lvl5pPr>
          </a:lstStyle>
          <a:p>
            <a:pPr lvl="0"/>
            <a:r>
              <a:rPr lang="en-US" noProof="0"/>
              <a:t>Object</a:t>
            </a:r>
          </a:p>
          <a:p>
            <a:pPr lvl="1"/>
            <a:r>
              <a:rPr lang="en-US" noProof="0"/>
              <a:t>Second level</a:t>
            </a:r>
          </a:p>
          <a:p>
            <a:pPr lvl="2"/>
            <a:r>
              <a:rPr lang="en-US" noProof="0"/>
              <a:t>Third level</a:t>
            </a:r>
          </a:p>
          <a:p>
            <a:pPr lvl="3"/>
            <a:r>
              <a:rPr lang="en-US" noProof="0"/>
              <a:t>Fourth level</a:t>
            </a:r>
          </a:p>
          <a:p>
            <a:pPr lvl="4"/>
            <a:r>
              <a:rPr lang="en-US" noProof="0"/>
              <a:t>Fifth level</a:t>
            </a:r>
          </a:p>
          <a:p>
            <a:pPr lvl="4"/>
            <a:endParaRPr lang="en-US" noProof="0"/>
          </a:p>
          <a:p>
            <a:pPr lvl="1"/>
            <a:endParaRPr lang="en-US" noProof="0"/>
          </a:p>
        </p:txBody>
      </p:sp>
      <p:sp>
        <p:nvSpPr>
          <p:cNvPr id="14" name="Content Placeholder 9">
            <a:extLst>
              <a:ext uri="{FF2B5EF4-FFF2-40B4-BE49-F238E27FC236}">
                <a16:creationId xmlns:a16="http://schemas.microsoft.com/office/drawing/2014/main" id="{C55D1222-512A-4020-AE86-8C428804EA1D}"/>
              </a:ext>
            </a:extLst>
          </p:cNvPr>
          <p:cNvSpPr>
            <a:spLocks noGrp="1"/>
          </p:cNvSpPr>
          <p:nvPr>
            <p:ph sz="quarter" idx="26" hasCustomPrompt="1"/>
          </p:nvPr>
        </p:nvSpPr>
        <p:spPr>
          <a:xfrm>
            <a:off x="4380410" y="4181794"/>
            <a:ext cx="3456000" cy="2053040"/>
          </a:xfrm>
        </p:spPr>
        <p:txBody>
          <a:bodyPr>
            <a:normAutofit/>
          </a:bodyPr>
          <a:lstStyle>
            <a:lvl1pPr marL="182563" indent="-182563">
              <a:defRPr sz="1600" b="0">
                <a:latin typeface="+mj-lt"/>
              </a:defRPr>
            </a:lvl1pPr>
            <a:lvl2pPr marL="360363" indent="-184150">
              <a:defRPr sz="1400" b="0">
                <a:latin typeface="+mj-lt"/>
              </a:defRPr>
            </a:lvl2pPr>
            <a:lvl3pPr marL="536575" indent="-176213">
              <a:defRPr sz="1200">
                <a:latin typeface="+mj-lt"/>
              </a:defRPr>
            </a:lvl3pPr>
            <a:lvl4pPr marL="719138" indent="-182563">
              <a:defRPr sz="1100">
                <a:latin typeface="+mj-lt"/>
              </a:defRPr>
            </a:lvl4pPr>
            <a:lvl5pPr marL="895350" indent="-176213">
              <a:defRPr sz="1100">
                <a:latin typeface="+mj-lt"/>
              </a:defRPr>
            </a:lvl5pPr>
          </a:lstStyle>
          <a:p>
            <a:pPr lvl="0"/>
            <a:r>
              <a:rPr lang="en-US" noProof="0"/>
              <a:t>Object</a:t>
            </a:r>
          </a:p>
          <a:p>
            <a:pPr lvl="1"/>
            <a:r>
              <a:rPr lang="en-US" noProof="0"/>
              <a:t>Second level</a:t>
            </a:r>
          </a:p>
          <a:p>
            <a:pPr lvl="2"/>
            <a:r>
              <a:rPr lang="en-US" noProof="0"/>
              <a:t>Third level</a:t>
            </a:r>
          </a:p>
          <a:p>
            <a:pPr lvl="3"/>
            <a:r>
              <a:rPr lang="en-US" noProof="0"/>
              <a:t>Fourth level</a:t>
            </a:r>
          </a:p>
          <a:p>
            <a:pPr lvl="4"/>
            <a:r>
              <a:rPr lang="en-US" noProof="0"/>
              <a:t>Fifth level</a:t>
            </a:r>
          </a:p>
          <a:p>
            <a:pPr lvl="4"/>
            <a:endParaRPr lang="en-US" noProof="0"/>
          </a:p>
          <a:p>
            <a:pPr lvl="1"/>
            <a:endParaRPr lang="en-US" noProof="0"/>
          </a:p>
        </p:txBody>
      </p:sp>
      <p:sp>
        <p:nvSpPr>
          <p:cNvPr id="15" name="Content Placeholder 9">
            <a:extLst>
              <a:ext uri="{FF2B5EF4-FFF2-40B4-BE49-F238E27FC236}">
                <a16:creationId xmlns:a16="http://schemas.microsoft.com/office/drawing/2014/main" id="{A007419B-9354-4CE8-81AF-E975BC83ACBC}"/>
              </a:ext>
            </a:extLst>
          </p:cNvPr>
          <p:cNvSpPr>
            <a:spLocks noGrp="1"/>
          </p:cNvSpPr>
          <p:nvPr>
            <p:ph sz="quarter" idx="27" hasCustomPrompt="1"/>
          </p:nvPr>
        </p:nvSpPr>
        <p:spPr>
          <a:xfrm>
            <a:off x="8128097" y="4181794"/>
            <a:ext cx="3456000" cy="2053040"/>
          </a:xfrm>
        </p:spPr>
        <p:txBody>
          <a:bodyPr>
            <a:normAutofit/>
          </a:bodyPr>
          <a:lstStyle>
            <a:lvl1pPr marL="182563" indent="-182563">
              <a:defRPr sz="1600" b="0">
                <a:latin typeface="+mj-lt"/>
              </a:defRPr>
            </a:lvl1pPr>
            <a:lvl2pPr marL="360363" indent="-184150">
              <a:defRPr sz="1400" b="0">
                <a:latin typeface="+mj-lt"/>
              </a:defRPr>
            </a:lvl2pPr>
            <a:lvl3pPr marL="536575" indent="-176213">
              <a:defRPr sz="1200">
                <a:latin typeface="+mj-lt"/>
              </a:defRPr>
            </a:lvl3pPr>
            <a:lvl4pPr marL="719138" indent="-182563">
              <a:defRPr sz="1100">
                <a:latin typeface="+mj-lt"/>
              </a:defRPr>
            </a:lvl4pPr>
            <a:lvl5pPr marL="895350" indent="-176213">
              <a:defRPr sz="1100">
                <a:latin typeface="+mj-lt"/>
              </a:defRPr>
            </a:lvl5pPr>
          </a:lstStyle>
          <a:p>
            <a:pPr lvl="0"/>
            <a:r>
              <a:rPr lang="en-US" noProof="0"/>
              <a:t>Object</a:t>
            </a:r>
          </a:p>
          <a:p>
            <a:pPr lvl="1"/>
            <a:r>
              <a:rPr lang="en-US" noProof="0"/>
              <a:t>Second level</a:t>
            </a:r>
          </a:p>
          <a:p>
            <a:pPr lvl="2"/>
            <a:r>
              <a:rPr lang="en-US" noProof="0"/>
              <a:t>Third level</a:t>
            </a:r>
          </a:p>
          <a:p>
            <a:pPr lvl="3"/>
            <a:r>
              <a:rPr lang="en-US" noProof="0"/>
              <a:t>Fourth level</a:t>
            </a:r>
          </a:p>
          <a:p>
            <a:pPr lvl="4"/>
            <a:r>
              <a:rPr lang="en-US" noProof="0"/>
              <a:t>Fifth level</a:t>
            </a:r>
          </a:p>
          <a:p>
            <a:pPr lvl="4"/>
            <a:endParaRPr lang="en-US" noProof="0"/>
          </a:p>
          <a:p>
            <a:pPr lvl="1"/>
            <a:endParaRPr lang="en-US" noProof="0"/>
          </a:p>
        </p:txBody>
      </p:sp>
    </p:spTree>
    <p:extLst>
      <p:ext uri="{BB962C8B-B14F-4D97-AF65-F5344CB8AC3E}">
        <p14:creationId xmlns:p14="http://schemas.microsoft.com/office/powerpoint/2010/main" val="3422180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Antwerpen_3icons">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3D96712-8A94-CB4B-8CE6-B7A18FB19433}"/>
              </a:ext>
            </a:extLst>
          </p:cNvPr>
          <p:cNvSpPr>
            <a:spLocks noGrp="1"/>
          </p:cNvSpPr>
          <p:nvPr>
            <p:ph type="sldNum" sz="quarter" idx="10"/>
          </p:nvPr>
        </p:nvSpPr>
        <p:spPr/>
        <p:txBody>
          <a:bodyPr/>
          <a:lstStyle>
            <a:lvl1pPr>
              <a:defRPr b="0" i="0">
                <a:latin typeface="Calibri Light" panose="020F0302020204030204" pitchFamily="34" charset="0"/>
                <a:cs typeface="Calibri Light" panose="020F0302020204030204" pitchFamily="34" charset="0"/>
              </a:defRPr>
            </a:lvl1pPr>
          </a:lstStyle>
          <a:p>
            <a:fld id="{E038E271-308C-2E46-A3EC-56326F9084CC}" type="slidenum">
              <a:rPr lang="nl-BE" smtClean="0"/>
              <a:pPr/>
              <a:t>‹nr.›</a:t>
            </a:fld>
            <a:endParaRPr lang="nl-BE" dirty="0">
              <a:latin typeface="Calibri Light" panose="020F0302020204030204" pitchFamily="34" charset="0"/>
            </a:endParaRPr>
          </a:p>
        </p:txBody>
      </p:sp>
      <p:sp>
        <p:nvSpPr>
          <p:cNvPr id="5" name="Tijdelijke aanduiding voor afbeelding 33">
            <a:extLst>
              <a:ext uri="{FF2B5EF4-FFF2-40B4-BE49-F238E27FC236}">
                <a16:creationId xmlns:a16="http://schemas.microsoft.com/office/drawing/2014/main" id="{9BF78AC3-F061-4145-A432-3FB7391D0F0E}"/>
              </a:ext>
            </a:extLst>
          </p:cNvPr>
          <p:cNvSpPr>
            <a:spLocks noGrp="1"/>
          </p:cNvSpPr>
          <p:nvPr>
            <p:ph type="pic" sz="quarter" idx="12" hasCustomPrompt="1"/>
          </p:nvPr>
        </p:nvSpPr>
        <p:spPr>
          <a:xfrm>
            <a:off x="1514198" y="1378339"/>
            <a:ext cx="1674000" cy="1672263"/>
          </a:xfrm>
          <a:prstGeom prst="roundRect">
            <a:avLst>
              <a:gd name="adj" fmla="val 7157"/>
            </a:avLst>
          </a:prstGeom>
          <a:solidFill>
            <a:schemeClr val="accent2"/>
          </a:solidFill>
        </p:spPr>
        <p:txBody>
          <a:bodyPr>
            <a:norm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lang="nl-BE" sz="1600" b="0" i="0" kern="1200">
                <a:solidFill>
                  <a:schemeClr val="bg1"/>
                </a:solidFill>
                <a:latin typeface="Calibri Light" panose="020F0302020204030204" pitchFamily="34" charset="0"/>
                <a:ea typeface="Verdana" charset="0"/>
                <a:cs typeface="Calibri Light" panose="020F030202020403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en-US" noProof="0"/>
              <a:t>Click the icon to add a white png image</a:t>
            </a:r>
          </a:p>
        </p:txBody>
      </p:sp>
      <p:sp>
        <p:nvSpPr>
          <p:cNvPr id="6" name="Tijdelijke aanduiding voor afbeelding 33">
            <a:extLst>
              <a:ext uri="{FF2B5EF4-FFF2-40B4-BE49-F238E27FC236}">
                <a16:creationId xmlns:a16="http://schemas.microsoft.com/office/drawing/2014/main" id="{AAA97E2B-5188-B740-8501-2BF96B4796A0}"/>
              </a:ext>
            </a:extLst>
          </p:cNvPr>
          <p:cNvSpPr>
            <a:spLocks noGrp="1"/>
          </p:cNvSpPr>
          <p:nvPr>
            <p:ph type="pic" sz="quarter" idx="18" hasCustomPrompt="1"/>
          </p:nvPr>
        </p:nvSpPr>
        <p:spPr>
          <a:xfrm>
            <a:off x="5260054" y="1378339"/>
            <a:ext cx="1674000" cy="1672263"/>
          </a:xfrm>
          <a:prstGeom prst="roundRect">
            <a:avLst>
              <a:gd name="adj" fmla="val 7157"/>
            </a:avLst>
          </a:prstGeom>
          <a:solidFill>
            <a:schemeClr val="accent2"/>
          </a:solidFill>
        </p:spPr>
        <p:txBody>
          <a:bodyPr>
            <a:norm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lang="nl-BE" sz="1600" b="0" i="0" kern="1200">
                <a:solidFill>
                  <a:schemeClr val="bg1"/>
                </a:solidFill>
                <a:latin typeface="Calibri Light" panose="020F0302020204030204" pitchFamily="34" charset="0"/>
                <a:ea typeface="Verdana" charset="0"/>
                <a:cs typeface="Calibri Light" panose="020F030202020403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en-US" noProof="0"/>
              <a:t>Click the icon to add a white png image</a:t>
            </a:r>
          </a:p>
        </p:txBody>
      </p:sp>
      <p:sp>
        <p:nvSpPr>
          <p:cNvPr id="7" name="Tijdelijke aanduiding voor afbeelding 33">
            <a:extLst>
              <a:ext uri="{FF2B5EF4-FFF2-40B4-BE49-F238E27FC236}">
                <a16:creationId xmlns:a16="http://schemas.microsoft.com/office/drawing/2014/main" id="{6410F448-44B9-E245-8CA2-3AC4F6FCD9F3}"/>
              </a:ext>
            </a:extLst>
          </p:cNvPr>
          <p:cNvSpPr>
            <a:spLocks noGrp="1"/>
          </p:cNvSpPr>
          <p:nvPr>
            <p:ph type="pic" sz="quarter" idx="19" hasCustomPrompt="1"/>
          </p:nvPr>
        </p:nvSpPr>
        <p:spPr>
          <a:xfrm>
            <a:off x="9005909" y="1378339"/>
            <a:ext cx="1674000" cy="1672263"/>
          </a:xfrm>
          <a:prstGeom prst="roundRect">
            <a:avLst>
              <a:gd name="adj" fmla="val 7157"/>
            </a:avLst>
          </a:prstGeom>
          <a:solidFill>
            <a:schemeClr val="accent2"/>
          </a:solidFill>
        </p:spPr>
        <p:txBody>
          <a:bodyPr>
            <a:normAutofit/>
          </a:bodyPr>
          <a:lstStyle>
            <a:lvl1pPr marL="0" marR="0" indent="0" algn="l" defTabSz="914400" rtl="0" eaLnBrk="1" fontAlgn="auto" latinLnBrk="0" hangingPunct="1">
              <a:lnSpc>
                <a:spcPct val="90000"/>
              </a:lnSpc>
              <a:spcBef>
                <a:spcPts val="1000"/>
              </a:spcBef>
              <a:spcAft>
                <a:spcPts val="0"/>
              </a:spcAft>
              <a:buClr>
                <a:schemeClr val="accent2"/>
              </a:buClr>
              <a:buSzPct val="75000"/>
              <a:buFontTx/>
              <a:buNone/>
              <a:tabLst/>
              <a:defRPr lang="nl-BE" sz="1600" b="0" i="0" kern="1200">
                <a:solidFill>
                  <a:schemeClr val="bg1"/>
                </a:solidFill>
                <a:latin typeface="Calibri Light" panose="020F0302020204030204" pitchFamily="34" charset="0"/>
                <a:ea typeface="Verdana" charset="0"/>
                <a:cs typeface="Calibri Light" panose="020F030202020403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2"/>
              </a:buClr>
              <a:buSzPct val="75000"/>
              <a:buFontTx/>
              <a:buNone/>
              <a:tabLst/>
              <a:defRPr/>
            </a:pPr>
            <a:r>
              <a:rPr lang="en-US" noProof="0"/>
              <a:t>Click the icon to add a white png image</a:t>
            </a:r>
          </a:p>
        </p:txBody>
      </p:sp>
      <p:sp>
        <p:nvSpPr>
          <p:cNvPr id="8" name="Tijdelijke aanduiding voor tekst 3">
            <a:extLst>
              <a:ext uri="{FF2B5EF4-FFF2-40B4-BE49-F238E27FC236}">
                <a16:creationId xmlns:a16="http://schemas.microsoft.com/office/drawing/2014/main" id="{C9026212-289C-F34A-A4D7-E30D294D4195}"/>
              </a:ext>
            </a:extLst>
          </p:cNvPr>
          <p:cNvSpPr>
            <a:spLocks noGrp="1"/>
          </p:cNvSpPr>
          <p:nvPr>
            <p:ph type="body" sz="quarter" idx="22" hasCustomPrompt="1"/>
          </p:nvPr>
        </p:nvSpPr>
        <p:spPr>
          <a:xfrm>
            <a:off x="630810" y="3704273"/>
            <a:ext cx="3438000" cy="522288"/>
          </a:xfrm>
          <a:prstGeom prst="rect">
            <a:avLst/>
          </a:prstGeom>
        </p:spPr>
        <p:txBody>
          <a:bodyPr lIns="0" tIns="0" rIns="0" bIns="0">
            <a:normAutofit/>
          </a:bodyPr>
          <a:lstStyle>
            <a:lvl1pPr marL="0" indent="0" algn="ctr">
              <a:buNone/>
              <a:defRPr sz="2200" b="1" i="0">
                <a:solidFill>
                  <a:schemeClr val="accent2"/>
                </a:solidFill>
                <a:latin typeface="Calibri" panose="020F0502020204030204" pitchFamily="34" charset="0"/>
                <a:cs typeface="Calibri" panose="020F0502020204030204" pitchFamily="34" charset="0"/>
              </a:defRPr>
            </a:lvl1pPr>
          </a:lstStyle>
          <a:p>
            <a:r>
              <a:rPr lang="en-US" noProof="0"/>
              <a:t>Subtitle</a:t>
            </a:r>
          </a:p>
        </p:txBody>
      </p:sp>
      <p:sp>
        <p:nvSpPr>
          <p:cNvPr id="11" name="Tijdelijke aanduiding voor tekst 3">
            <a:extLst>
              <a:ext uri="{FF2B5EF4-FFF2-40B4-BE49-F238E27FC236}">
                <a16:creationId xmlns:a16="http://schemas.microsoft.com/office/drawing/2014/main" id="{642A680A-1625-824E-8281-465F0A135B3A}"/>
              </a:ext>
            </a:extLst>
          </p:cNvPr>
          <p:cNvSpPr>
            <a:spLocks noGrp="1"/>
          </p:cNvSpPr>
          <p:nvPr>
            <p:ph type="body" sz="quarter" idx="24" hasCustomPrompt="1"/>
          </p:nvPr>
        </p:nvSpPr>
        <p:spPr>
          <a:xfrm>
            <a:off x="8136376" y="3704273"/>
            <a:ext cx="3438000" cy="522288"/>
          </a:xfrm>
          <a:prstGeom prst="rect">
            <a:avLst/>
          </a:prstGeom>
        </p:spPr>
        <p:txBody>
          <a:bodyPr lIns="0" tIns="0" rIns="0" bIns="0">
            <a:normAutofit/>
          </a:bodyPr>
          <a:lstStyle>
            <a:lvl1pPr marL="0" indent="0" algn="ctr">
              <a:buNone/>
              <a:defRPr sz="2200" b="1" i="0">
                <a:solidFill>
                  <a:schemeClr val="accent2"/>
                </a:solidFill>
                <a:latin typeface="Calibri" panose="020F0502020204030204" pitchFamily="34" charset="0"/>
                <a:cs typeface="Calibri" panose="020F0502020204030204" pitchFamily="34" charset="0"/>
              </a:defRPr>
            </a:lvl1pPr>
          </a:lstStyle>
          <a:p>
            <a:r>
              <a:rPr lang="en-US" noProof="0"/>
              <a:t>Subtitle</a:t>
            </a:r>
          </a:p>
        </p:txBody>
      </p:sp>
      <p:sp>
        <p:nvSpPr>
          <p:cNvPr id="13" name="Tijdelijke aanduiding voor tekst 3">
            <a:extLst>
              <a:ext uri="{FF2B5EF4-FFF2-40B4-BE49-F238E27FC236}">
                <a16:creationId xmlns:a16="http://schemas.microsoft.com/office/drawing/2014/main" id="{466E1215-57EE-734D-95D4-32CDFD6B77AE}"/>
              </a:ext>
            </a:extLst>
          </p:cNvPr>
          <p:cNvSpPr>
            <a:spLocks noGrp="1"/>
          </p:cNvSpPr>
          <p:nvPr>
            <p:ph type="body" sz="quarter" idx="26" hasCustomPrompt="1"/>
          </p:nvPr>
        </p:nvSpPr>
        <p:spPr>
          <a:xfrm>
            <a:off x="4383593" y="3704273"/>
            <a:ext cx="3438000" cy="522288"/>
          </a:xfrm>
          <a:prstGeom prst="rect">
            <a:avLst/>
          </a:prstGeom>
        </p:spPr>
        <p:txBody>
          <a:bodyPr lIns="0" tIns="0" rIns="0" bIns="0">
            <a:normAutofit/>
          </a:bodyPr>
          <a:lstStyle>
            <a:lvl1pPr marL="0" indent="0" algn="ctr">
              <a:buNone/>
              <a:defRPr sz="2200" b="1" i="0">
                <a:solidFill>
                  <a:schemeClr val="accent2"/>
                </a:solidFill>
                <a:latin typeface="Calibri" panose="020F0502020204030204" pitchFamily="34" charset="0"/>
                <a:cs typeface="Calibri" panose="020F0502020204030204" pitchFamily="34" charset="0"/>
              </a:defRPr>
            </a:lvl1pPr>
          </a:lstStyle>
          <a:p>
            <a:r>
              <a:rPr lang="en-US" noProof="0"/>
              <a:t>Subtitle</a:t>
            </a:r>
          </a:p>
        </p:txBody>
      </p:sp>
      <p:sp>
        <p:nvSpPr>
          <p:cNvPr id="15" name="Content Placeholder 9">
            <a:extLst>
              <a:ext uri="{FF2B5EF4-FFF2-40B4-BE49-F238E27FC236}">
                <a16:creationId xmlns:a16="http://schemas.microsoft.com/office/drawing/2014/main" id="{66692AD7-78D2-4CCE-AF2E-3E0B2562ECFE}"/>
              </a:ext>
            </a:extLst>
          </p:cNvPr>
          <p:cNvSpPr>
            <a:spLocks noGrp="1"/>
          </p:cNvSpPr>
          <p:nvPr>
            <p:ph sz="quarter" idx="27" hasCustomPrompt="1"/>
          </p:nvPr>
        </p:nvSpPr>
        <p:spPr>
          <a:xfrm>
            <a:off x="630810" y="4248038"/>
            <a:ext cx="3438000" cy="1990800"/>
          </a:xfrm>
        </p:spPr>
        <p:txBody>
          <a:bodyPr>
            <a:normAutofit/>
          </a:bodyPr>
          <a:lstStyle>
            <a:lvl1pPr marL="182563" indent="-182563" algn="ctr">
              <a:defRPr sz="1600" b="0">
                <a:latin typeface="+mj-lt"/>
              </a:defRPr>
            </a:lvl1pPr>
            <a:lvl2pPr marL="360363" indent="-184150" algn="ctr">
              <a:defRPr sz="1400" b="0">
                <a:latin typeface="+mj-lt"/>
              </a:defRPr>
            </a:lvl2pPr>
            <a:lvl3pPr marL="536575" indent="-176213" algn="ctr">
              <a:defRPr sz="1200">
                <a:latin typeface="+mj-lt"/>
              </a:defRPr>
            </a:lvl3pPr>
            <a:lvl4pPr marL="719138" indent="-182563" algn="ctr">
              <a:defRPr sz="1100">
                <a:latin typeface="+mj-lt"/>
              </a:defRPr>
            </a:lvl4pPr>
            <a:lvl5pPr marL="895350" indent="-176213" algn="ctr">
              <a:defRPr sz="1100">
                <a:latin typeface="+mj-lt"/>
              </a:defRPr>
            </a:lvl5pPr>
          </a:lstStyle>
          <a:p>
            <a:pPr lvl="0"/>
            <a:r>
              <a:rPr lang="en-US" noProof="0"/>
              <a:t>Object</a:t>
            </a:r>
          </a:p>
          <a:p>
            <a:pPr lvl="1"/>
            <a:r>
              <a:rPr lang="en-US" noProof="0"/>
              <a:t>Second level</a:t>
            </a:r>
          </a:p>
          <a:p>
            <a:pPr lvl="2"/>
            <a:r>
              <a:rPr lang="en-US" noProof="0"/>
              <a:t>Third level</a:t>
            </a:r>
          </a:p>
          <a:p>
            <a:pPr lvl="3"/>
            <a:r>
              <a:rPr lang="en-US" noProof="0"/>
              <a:t>Fourth level</a:t>
            </a:r>
          </a:p>
          <a:p>
            <a:pPr lvl="4"/>
            <a:r>
              <a:rPr lang="en-US" noProof="0"/>
              <a:t>Fifth level</a:t>
            </a:r>
          </a:p>
          <a:p>
            <a:pPr lvl="4"/>
            <a:endParaRPr lang="en-US" noProof="0"/>
          </a:p>
          <a:p>
            <a:pPr lvl="1"/>
            <a:endParaRPr lang="en-US" noProof="0"/>
          </a:p>
        </p:txBody>
      </p:sp>
      <p:sp>
        <p:nvSpPr>
          <p:cNvPr id="16" name="Content Placeholder 9">
            <a:extLst>
              <a:ext uri="{FF2B5EF4-FFF2-40B4-BE49-F238E27FC236}">
                <a16:creationId xmlns:a16="http://schemas.microsoft.com/office/drawing/2014/main" id="{FC120415-A1CE-44F6-BDB2-ECE056C8A736}"/>
              </a:ext>
            </a:extLst>
          </p:cNvPr>
          <p:cNvSpPr>
            <a:spLocks noGrp="1"/>
          </p:cNvSpPr>
          <p:nvPr>
            <p:ph sz="quarter" idx="28" hasCustomPrompt="1"/>
          </p:nvPr>
        </p:nvSpPr>
        <p:spPr>
          <a:xfrm>
            <a:off x="4383593" y="4248038"/>
            <a:ext cx="3438000" cy="1990800"/>
          </a:xfrm>
        </p:spPr>
        <p:txBody>
          <a:bodyPr>
            <a:normAutofit/>
          </a:bodyPr>
          <a:lstStyle>
            <a:lvl1pPr marL="182563" indent="-182563" algn="ctr">
              <a:defRPr sz="1600" b="0">
                <a:latin typeface="+mj-lt"/>
              </a:defRPr>
            </a:lvl1pPr>
            <a:lvl2pPr marL="360363" indent="-184150" algn="ctr">
              <a:defRPr sz="1400" b="0">
                <a:latin typeface="+mj-lt"/>
              </a:defRPr>
            </a:lvl2pPr>
            <a:lvl3pPr marL="536575" indent="-176213" algn="ctr">
              <a:defRPr sz="1200">
                <a:latin typeface="+mj-lt"/>
              </a:defRPr>
            </a:lvl3pPr>
            <a:lvl4pPr marL="719138" indent="-182563" algn="ctr">
              <a:defRPr sz="1100">
                <a:latin typeface="+mj-lt"/>
              </a:defRPr>
            </a:lvl4pPr>
            <a:lvl5pPr marL="895350" indent="-176213" algn="ctr">
              <a:defRPr sz="1100">
                <a:latin typeface="+mj-lt"/>
              </a:defRPr>
            </a:lvl5pPr>
          </a:lstStyle>
          <a:p>
            <a:pPr lvl="0"/>
            <a:r>
              <a:rPr lang="en-US" noProof="0"/>
              <a:t>Object</a:t>
            </a:r>
          </a:p>
          <a:p>
            <a:pPr lvl="1"/>
            <a:r>
              <a:rPr lang="en-US" noProof="0"/>
              <a:t>Second level</a:t>
            </a:r>
          </a:p>
          <a:p>
            <a:pPr lvl="2"/>
            <a:r>
              <a:rPr lang="en-US" noProof="0"/>
              <a:t>Third level</a:t>
            </a:r>
          </a:p>
          <a:p>
            <a:pPr lvl="3"/>
            <a:r>
              <a:rPr lang="en-US" noProof="0"/>
              <a:t>Fourth level</a:t>
            </a:r>
          </a:p>
          <a:p>
            <a:pPr lvl="4"/>
            <a:r>
              <a:rPr lang="en-US" noProof="0"/>
              <a:t>Fifth level</a:t>
            </a:r>
          </a:p>
          <a:p>
            <a:pPr lvl="4"/>
            <a:endParaRPr lang="en-US" noProof="0"/>
          </a:p>
          <a:p>
            <a:pPr lvl="1"/>
            <a:endParaRPr lang="en-US" noProof="0"/>
          </a:p>
        </p:txBody>
      </p:sp>
      <p:sp>
        <p:nvSpPr>
          <p:cNvPr id="17" name="Content Placeholder 9">
            <a:extLst>
              <a:ext uri="{FF2B5EF4-FFF2-40B4-BE49-F238E27FC236}">
                <a16:creationId xmlns:a16="http://schemas.microsoft.com/office/drawing/2014/main" id="{E18EDD4A-93E4-41E6-A00B-6EF03C4ACB69}"/>
              </a:ext>
            </a:extLst>
          </p:cNvPr>
          <p:cNvSpPr>
            <a:spLocks noGrp="1"/>
          </p:cNvSpPr>
          <p:nvPr>
            <p:ph sz="quarter" idx="29" hasCustomPrompt="1"/>
          </p:nvPr>
        </p:nvSpPr>
        <p:spPr>
          <a:xfrm>
            <a:off x="8136376" y="4248038"/>
            <a:ext cx="3438000" cy="1990800"/>
          </a:xfrm>
        </p:spPr>
        <p:txBody>
          <a:bodyPr>
            <a:normAutofit/>
          </a:bodyPr>
          <a:lstStyle>
            <a:lvl1pPr marL="182563" indent="-182563" algn="ctr">
              <a:defRPr sz="1600" b="0">
                <a:latin typeface="+mj-lt"/>
              </a:defRPr>
            </a:lvl1pPr>
            <a:lvl2pPr marL="360363" indent="-184150" algn="ctr">
              <a:defRPr sz="1400" b="0">
                <a:latin typeface="+mj-lt"/>
              </a:defRPr>
            </a:lvl2pPr>
            <a:lvl3pPr marL="536575" indent="-176213" algn="ctr">
              <a:defRPr sz="1200">
                <a:latin typeface="+mj-lt"/>
              </a:defRPr>
            </a:lvl3pPr>
            <a:lvl4pPr marL="719138" indent="-182563" algn="ctr">
              <a:defRPr sz="1100">
                <a:latin typeface="+mj-lt"/>
              </a:defRPr>
            </a:lvl4pPr>
            <a:lvl5pPr marL="895350" indent="-176213" algn="ctr">
              <a:defRPr sz="1100">
                <a:latin typeface="+mj-lt"/>
              </a:defRPr>
            </a:lvl5pPr>
          </a:lstStyle>
          <a:p>
            <a:pPr lvl="0"/>
            <a:r>
              <a:rPr lang="en-US" noProof="0"/>
              <a:t>Object</a:t>
            </a:r>
          </a:p>
          <a:p>
            <a:pPr lvl="1"/>
            <a:r>
              <a:rPr lang="en-US" noProof="0"/>
              <a:t>Second level</a:t>
            </a:r>
          </a:p>
          <a:p>
            <a:pPr lvl="2"/>
            <a:r>
              <a:rPr lang="en-US" noProof="0"/>
              <a:t>Third level</a:t>
            </a:r>
          </a:p>
          <a:p>
            <a:pPr lvl="3"/>
            <a:r>
              <a:rPr lang="en-US" noProof="0"/>
              <a:t>Fourth level</a:t>
            </a:r>
          </a:p>
          <a:p>
            <a:pPr lvl="4"/>
            <a:r>
              <a:rPr lang="en-US" noProof="0"/>
              <a:t>Fifth level</a:t>
            </a:r>
          </a:p>
          <a:p>
            <a:pPr lvl="4"/>
            <a:endParaRPr lang="en-US" noProof="0"/>
          </a:p>
          <a:p>
            <a:pPr lvl="1"/>
            <a:endParaRPr lang="en-US" noProof="0"/>
          </a:p>
        </p:txBody>
      </p:sp>
    </p:spTree>
    <p:extLst>
      <p:ext uri="{BB962C8B-B14F-4D97-AF65-F5344CB8AC3E}">
        <p14:creationId xmlns:p14="http://schemas.microsoft.com/office/powerpoint/2010/main" val="1679231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UAntwerpen_3columns">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3D96712-8A94-CB4B-8CE6-B7A18FB19433}"/>
              </a:ext>
            </a:extLst>
          </p:cNvPr>
          <p:cNvSpPr>
            <a:spLocks noGrp="1"/>
          </p:cNvSpPr>
          <p:nvPr>
            <p:ph type="sldNum" sz="quarter" idx="10"/>
          </p:nvPr>
        </p:nvSpPr>
        <p:spPr/>
        <p:txBody>
          <a:bodyPr/>
          <a:lstStyle>
            <a:lvl1pPr>
              <a:defRPr b="0" i="0">
                <a:latin typeface="Calibri Light" panose="020F0302020204030204" pitchFamily="34" charset="0"/>
                <a:cs typeface="Calibri Light" panose="020F0302020204030204" pitchFamily="34" charset="0"/>
              </a:defRPr>
            </a:lvl1pPr>
          </a:lstStyle>
          <a:p>
            <a:fld id="{E038E271-308C-2E46-A3EC-56326F9084CC}" type="slidenum">
              <a:rPr lang="nl-BE" smtClean="0"/>
              <a:pPr/>
              <a:t>‹nr.›</a:t>
            </a:fld>
            <a:endParaRPr lang="nl-BE" dirty="0">
              <a:latin typeface="Calibri Light" panose="020F0302020204030204" pitchFamily="34" charset="0"/>
            </a:endParaRPr>
          </a:p>
        </p:txBody>
      </p:sp>
      <p:sp>
        <p:nvSpPr>
          <p:cNvPr id="8" name="Tijdelijke aanduiding voor tekst 3">
            <a:extLst>
              <a:ext uri="{FF2B5EF4-FFF2-40B4-BE49-F238E27FC236}">
                <a16:creationId xmlns:a16="http://schemas.microsoft.com/office/drawing/2014/main" id="{C9026212-289C-F34A-A4D7-E30D294D4195}"/>
              </a:ext>
            </a:extLst>
          </p:cNvPr>
          <p:cNvSpPr>
            <a:spLocks noGrp="1"/>
          </p:cNvSpPr>
          <p:nvPr>
            <p:ph type="body" sz="quarter" idx="22" hasCustomPrompt="1"/>
          </p:nvPr>
        </p:nvSpPr>
        <p:spPr>
          <a:xfrm>
            <a:off x="630810" y="1578459"/>
            <a:ext cx="3438000" cy="522288"/>
          </a:xfrm>
          <a:prstGeom prst="rect">
            <a:avLst/>
          </a:prstGeom>
        </p:spPr>
        <p:txBody>
          <a:bodyPr lIns="0" tIns="0" rIns="0" bIns="0">
            <a:normAutofit/>
          </a:bodyPr>
          <a:lstStyle>
            <a:lvl1pPr marL="0" indent="0" algn="l">
              <a:buNone/>
              <a:defRPr sz="2200" b="1" i="0">
                <a:solidFill>
                  <a:schemeClr val="tx1"/>
                </a:solidFill>
                <a:latin typeface="Calibri" panose="020F0502020204030204" pitchFamily="34" charset="0"/>
                <a:cs typeface="Calibri" panose="020F0502020204030204" pitchFamily="34" charset="0"/>
              </a:defRPr>
            </a:lvl1pPr>
          </a:lstStyle>
          <a:p>
            <a:r>
              <a:rPr lang="en-US" noProof="0" dirty="0"/>
              <a:t>Subtitle</a:t>
            </a:r>
          </a:p>
        </p:txBody>
      </p:sp>
      <p:sp>
        <p:nvSpPr>
          <p:cNvPr id="11" name="Tijdelijke aanduiding voor tekst 3">
            <a:extLst>
              <a:ext uri="{FF2B5EF4-FFF2-40B4-BE49-F238E27FC236}">
                <a16:creationId xmlns:a16="http://schemas.microsoft.com/office/drawing/2014/main" id="{642A680A-1625-824E-8281-465F0A135B3A}"/>
              </a:ext>
            </a:extLst>
          </p:cNvPr>
          <p:cNvSpPr>
            <a:spLocks noGrp="1"/>
          </p:cNvSpPr>
          <p:nvPr>
            <p:ph type="body" sz="quarter" idx="24" hasCustomPrompt="1"/>
          </p:nvPr>
        </p:nvSpPr>
        <p:spPr>
          <a:xfrm>
            <a:off x="8136376" y="1578459"/>
            <a:ext cx="3438000" cy="522288"/>
          </a:xfrm>
          <a:prstGeom prst="rect">
            <a:avLst/>
          </a:prstGeom>
        </p:spPr>
        <p:txBody>
          <a:bodyPr lIns="0" tIns="0" rIns="0" bIns="0">
            <a:normAutofit/>
          </a:bodyPr>
          <a:lstStyle>
            <a:lvl1pPr marL="0" indent="0" algn="l">
              <a:buNone/>
              <a:defRPr sz="2200" b="1" i="0">
                <a:solidFill>
                  <a:schemeClr val="tx1"/>
                </a:solidFill>
                <a:latin typeface="Calibri" panose="020F0502020204030204" pitchFamily="34" charset="0"/>
                <a:cs typeface="Calibri" panose="020F0502020204030204" pitchFamily="34" charset="0"/>
              </a:defRPr>
            </a:lvl1pPr>
          </a:lstStyle>
          <a:p>
            <a:r>
              <a:rPr lang="en-US" noProof="0"/>
              <a:t>Subtitle</a:t>
            </a:r>
          </a:p>
        </p:txBody>
      </p:sp>
      <p:sp>
        <p:nvSpPr>
          <p:cNvPr id="13" name="Tijdelijke aanduiding voor tekst 3">
            <a:extLst>
              <a:ext uri="{FF2B5EF4-FFF2-40B4-BE49-F238E27FC236}">
                <a16:creationId xmlns:a16="http://schemas.microsoft.com/office/drawing/2014/main" id="{466E1215-57EE-734D-95D4-32CDFD6B77AE}"/>
              </a:ext>
            </a:extLst>
          </p:cNvPr>
          <p:cNvSpPr>
            <a:spLocks noGrp="1"/>
          </p:cNvSpPr>
          <p:nvPr>
            <p:ph type="body" sz="quarter" idx="26" hasCustomPrompt="1"/>
          </p:nvPr>
        </p:nvSpPr>
        <p:spPr>
          <a:xfrm>
            <a:off x="4383593" y="1578459"/>
            <a:ext cx="3438000" cy="522288"/>
          </a:xfrm>
          <a:prstGeom prst="rect">
            <a:avLst/>
          </a:prstGeom>
        </p:spPr>
        <p:txBody>
          <a:bodyPr lIns="0" tIns="0" rIns="0" bIns="0">
            <a:normAutofit/>
          </a:bodyPr>
          <a:lstStyle>
            <a:lvl1pPr marL="0" indent="0" algn="l">
              <a:buNone/>
              <a:defRPr sz="2200" b="1" i="0">
                <a:solidFill>
                  <a:schemeClr val="tx1"/>
                </a:solidFill>
                <a:latin typeface="Calibri" panose="020F0502020204030204" pitchFamily="34" charset="0"/>
                <a:cs typeface="Calibri" panose="020F0502020204030204" pitchFamily="34" charset="0"/>
              </a:defRPr>
            </a:lvl1pPr>
          </a:lstStyle>
          <a:p>
            <a:r>
              <a:rPr lang="en-US" noProof="0"/>
              <a:t>Subtitle</a:t>
            </a:r>
          </a:p>
        </p:txBody>
      </p:sp>
      <p:sp>
        <p:nvSpPr>
          <p:cNvPr id="15" name="Content Placeholder 9">
            <a:extLst>
              <a:ext uri="{FF2B5EF4-FFF2-40B4-BE49-F238E27FC236}">
                <a16:creationId xmlns:a16="http://schemas.microsoft.com/office/drawing/2014/main" id="{66692AD7-78D2-4CCE-AF2E-3E0B2562ECFE}"/>
              </a:ext>
            </a:extLst>
          </p:cNvPr>
          <p:cNvSpPr>
            <a:spLocks noGrp="1"/>
          </p:cNvSpPr>
          <p:nvPr>
            <p:ph sz="quarter" idx="27" hasCustomPrompt="1"/>
          </p:nvPr>
        </p:nvSpPr>
        <p:spPr>
          <a:xfrm>
            <a:off x="630810" y="2122223"/>
            <a:ext cx="3438000" cy="4115063"/>
          </a:xfrm>
        </p:spPr>
        <p:txBody>
          <a:bodyPr>
            <a:normAutofit/>
          </a:bodyPr>
          <a:lstStyle>
            <a:lvl1pPr marL="182563" indent="-182563" algn="l">
              <a:defRPr sz="1600" b="0">
                <a:latin typeface="+mj-lt"/>
              </a:defRPr>
            </a:lvl1pPr>
            <a:lvl2pPr marL="360363" indent="-184150" algn="l">
              <a:defRPr sz="1400" b="0">
                <a:latin typeface="+mj-lt"/>
              </a:defRPr>
            </a:lvl2pPr>
            <a:lvl3pPr marL="536575" indent="-176213" algn="l">
              <a:defRPr sz="1200">
                <a:latin typeface="+mj-lt"/>
              </a:defRPr>
            </a:lvl3pPr>
            <a:lvl4pPr marL="719138" indent="-182563" algn="l">
              <a:defRPr sz="1100">
                <a:latin typeface="+mj-lt"/>
              </a:defRPr>
            </a:lvl4pPr>
            <a:lvl5pPr marL="895350" indent="-176213" algn="l">
              <a:defRPr sz="1100">
                <a:latin typeface="+mj-lt"/>
              </a:defRPr>
            </a:lvl5pPr>
          </a:lstStyle>
          <a:p>
            <a:pPr lvl="0"/>
            <a:r>
              <a:rPr lang="en-US" noProof="0"/>
              <a:t>Object</a:t>
            </a:r>
          </a:p>
          <a:p>
            <a:pPr lvl="1"/>
            <a:r>
              <a:rPr lang="en-US" noProof="0"/>
              <a:t>Second level</a:t>
            </a:r>
          </a:p>
          <a:p>
            <a:pPr lvl="2"/>
            <a:r>
              <a:rPr lang="en-US" noProof="0"/>
              <a:t>Third level</a:t>
            </a:r>
          </a:p>
          <a:p>
            <a:pPr lvl="3"/>
            <a:r>
              <a:rPr lang="en-US" noProof="0"/>
              <a:t>Fourth level</a:t>
            </a:r>
          </a:p>
          <a:p>
            <a:pPr lvl="4"/>
            <a:r>
              <a:rPr lang="en-US" noProof="0"/>
              <a:t>Fifth level</a:t>
            </a:r>
          </a:p>
          <a:p>
            <a:pPr lvl="4"/>
            <a:endParaRPr lang="en-US" noProof="0"/>
          </a:p>
          <a:p>
            <a:pPr lvl="1"/>
            <a:endParaRPr lang="en-US" noProof="0"/>
          </a:p>
        </p:txBody>
      </p:sp>
      <p:sp>
        <p:nvSpPr>
          <p:cNvPr id="16" name="Content Placeholder 9">
            <a:extLst>
              <a:ext uri="{FF2B5EF4-FFF2-40B4-BE49-F238E27FC236}">
                <a16:creationId xmlns:a16="http://schemas.microsoft.com/office/drawing/2014/main" id="{FC120415-A1CE-44F6-BDB2-ECE056C8A736}"/>
              </a:ext>
            </a:extLst>
          </p:cNvPr>
          <p:cNvSpPr>
            <a:spLocks noGrp="1"/>
          </p:cNvSpPr>
          <p:nvPr>
            <p:ph sz="quarter" idx="28" hasCustomPrompt="1"/>
          </p:nvPr>
        </p:nvSpPr>
        <p:spPr>
          <a:xfrm>
            <a:off x="4383593" y="2122223"/>
            <a:ext cx="3438000" cy="4115063"/>
          </a:xfrm>
        </p:spPr>
        <p:txBody>
          <a:bodyPr>
            <a:normAutofit/>
          </a:bodyPr>
          <a:lstStyle>
            <a:lvl1pPr marL="182563" indent="-182563" algn="l">
              <a:defRPr sz="1600" b="0">
                <a:latin typeface="+mj-lt"/>
              </a:defRPr>
            </a:lvl1pPr>
            <a:lvl2pPr marL="360363" indent="-184150" algn="l">
              <a:defRPr sz="1400" b="0">
                <a:latin typeface="+mj-lt"/>
              </a:defRPr>
            </a:lvl2pPr>
            <a:lvl3pPr marL="536575" indent="-176213" algn="l">
              <a:defRPr sz="1200">
                <a:latin typeface="+mj-lt"/>
              </a:defRPr>
            </a:lvl3pPr>
            <a:lvl4pPr marL="719138" indent="-182563" algn="l">
              <a:defRPr sz="1100">
                <a:latin typeface="+mj-lt"/>
              </a:defRPr>
            </a:lvl4pPr>
            <a:lvl5pPr marL="895350" indent="-176213" algn="l">
              <a:defRPr sz="1100">
                <a:latin typeface="+mj-lt"/>
              </a:defRPr>
            </a:lvl5pPr>
          </a:lstStyle>
          <a:p>
            <a:pPr lvl="0"/>
            <a:r>
              <a:rPr lang="en-US" noProof="0"/>
              <a:t>Object</a:t>
            </a:r>
          </a:p>
          <a:p>
            <a:pPr lvl="1"/>
            <a:r>
              <a:rPr lang="en-US" noProof="0"/>
              <a:t>Second level</a:t>
            </a:r>
          </a:p>
          <a:p>
            <a:pPr lvl="2"/>
            <a:r>
              <a:rPr lang="en-US" noProof="0"/>
              <a:t>Third level</a:t>
            </a:r>
          </a:p>
          <a:p>
            <a:pPr lvl="3"/>
            <a:r>
              <a:rPr lang="en-US" noProof="0"/>
              <a:t>Fourth level</a:t>
            </a:r>
          </a:p>
          <a:p>
            <a:pPr lvl="4"/>
            <a:r>
              <a:rPr lang="en-US" noProof="0"/>
              <a:t>Fifth level</a:t>
            </a:r>
          </a:p>
          <a:p>
            <a:pPr lvl="4"/>
            <a:endParaRPr lang="en-US" noProof="0"/>
          </a:p>
          <a:p>
            <a:pPr lvl="1"/>
            <a:endParaRPr lang="en-US" noProof="0"/>
          </a:p>
        </p:txBody>
      </p:sp>
      <p:sp>
        <p:nvSpPr>
          <p:cNvPr id="17" name="Content Placeholder 9">
            <a:extLst>
              <a:ext uri="{FF2B5EF4-FFF2-40B4-BE49-F238E27FC236}">
                <a16:creationId xmlns:a16="http://schemas.microsoft.com/office/drawing/2014/main" id="{E18EDD4A-93E4-41E6-A00B-6EF03C4ACB69}"/>
              </a:ext>
            </a:extLst>
          </p:cNvPr>
          <p:cNvSpPr>
            <a:spLocks noGrp="1"/>
          </p:cNvSpPr>
          <p:nvPr>
            <p:ph sz="quarter" idx="29" hasCustomPrompt="1"/>
          </p:nvPr>
        </p:nvSpPr>
        <p:spPr>
          <a:xfrm>
            <a:off x="8136376" y="2122223"/>
            <a:ext cx="3438000" cy="4115063"/>
          </a:xfrm>
        </p:spPr>
        <p:txBody>
          <a:bodyPr>
            <a:normAutofit/>
          </a:bodyPr>
          <a:lstStyle>
            <a:lvl1pPr marL="182563" indent="-182563" algn="l">
              <a:defRPr sz="1600" b="0">
                <a:latin typeface="+mj-lt"/>
              </a:defRPr>
            </a:lvl1pPr>
            <a:lvl2pPr marL="360363" indent="-184150" algn="l">
              <a:defRPr sz="1400" b="0">
                <a:latin typeface="+mj-lt"/>
              </a:defRPr>
            </a:lvl2pPr>
            <a:lvl3pPr marL="536575" indent="-176213" algn="l">
              <a:defRPr sz="1200">
                <a:latin typeface="+mj-lt"/>
              </a:defRPr>
            </a:lvl3pPr>
            <a:lvl4pPr marL="719138" indent="-182563" algn="l">
              <a:defRPr sz="1100">
                <a:latin typeface="+mj-lt"/>
              </a:defRPr>
            </a:lvl4pPr>
            <a:lvl5pPr marL="895350" indent="-176213" algn="l">
              <a:defRPr sz="1100">
                <a:latin typeface="+mj-lt"/>
              </a:defRPr>
            </a:lvl5pPr>
          </a:lstStyle>
          <a:p>
            <a:pPr lvl="0"/>
            <a:r>
              <a:rPr lang="en-US" noProof="0"/>
              <a:t>Object</a:t>
            </a:r>
          </a:p>
          <a:p>
            <a:pPr lvl="1"/>
            <a:r>
              <a:rPr lang="en-US" noProof="0"/>
              <a:t>Second level</a:t>
            </a:r>
          </a:p>
          <a:p>
            <a:pPr lvl="2"/>
            <a:r>
              <a:rPr lang="en-US" noProof="0"/>
              <a:t>Third level</a:t>
            </a:r>
          </a:p>
          <a:p>
            <a:pPr lvl="3"/>
            <a:r>
              <a:rPr lang="en-US" noProof="0"/>
              <a:t>Fourth level</a:t>
            </a:r>
          </a:p>
          <a:p>
            <a:pPr lvl="4"/>
            <a:r>
              <a:rPr lang="en-US" noProof="0"/>
              <a:t>Fifth level</a:t>
            </a:r>
          </a:p>
          <a:p>
            <a:pPr lvl="4"/>
            <a:endParaRPr lang="en-US" noProof="0"/>
          </a:p>
          <a:p>
            <a:pPr lvl="1"/>
            <a:endParaRPr lang="en-US" noProof="0"/>
          </a:p>
        </p:txBody>
      </p:sp>
      <p:sp>
        <p:nvSpPr>
          <p:cNvPr id="12" name="Title 1">
            <a:extLst>
              <a:ext uri="{FF2B5EF4-FFF2-40B4-BE49-F238E27FC236}">
                <a16:creationId xmlns:a16="http://schemas.microsoft.com/office/drawing/2014/main" id="{E788162A-5A9D-4BDD-AC29-D36DAB78652C}"/>
              </a:ext>
            </a:extLst>
          </p:cNvPr>
          <p:cNvSpPr>
            <a:spLocks noGrp="1"/>
          </p:cNvSpPr>
          <p:nvPr>
            <p:ph type="title" hasCustomPrompt="1"/>
          </p:nvPr>
        </p:nvSpPr>
        <p:spPr>
          <a:xfrm>
            <a:off x="623887" y="620713"/>
            <a:ext cx="10944226" cy="791794"/>
          </a:xfrm>
        </p:spPr>
        <p:txBody>
          <a:bodyPr/>
          <a:lstStyle>
            <a:lvl1pPr>
              <a:defRPr b="1" i="0">
                <a:latin typeface="Calibri" panose="020F0502020204030204" pitchFamily="34" charset="0"/>
                <a:cs typeface="Calibri" panose="020F0502020204030204" pitchFamily="34" charset="0"/>
              </a:defRPr>
            </a:lvl1pPr>
          </a:lstStyle>
          <a:p>
            <a:r>
              <a:rPr lang="en-US" noProof="0" dirty="0"/>
              <a:t>Click to edit master title style</a:t>
            </a:r>
          </a:p>
        </p:txBody>
      </p:sp>
    </p:spTree>
    <p:extLst>
      <p:ext uri="{BB962C8B-B14F-4D97-AF65-F5344CB8AC3E}">
        <p14:creationId xmlns:p14="http://schemas.microsoft.com/office/powerpoint/2010/main" val="808899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UAntwerpen_2columns">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3D96712-8A94-CB4B-8CE6-B7A18FB19433}"/>
              </a:ext>
            </a:extLst>
          </p:cNvPr>
          <p:cNvSpPr>
            <a:spLocks noGrp="1"/>
          </p:cNvSpPr>
          <p:nvPr>
            <p:ph type="sldNum" sz="quarter" idx="10"/>
          </p:nvPr>
        </p:nvSpPr>
        <p:spPr/>
        <p:txBody>
          <a:bodyPr/>
          <a:lstStyle>
            <a:lvl1pPr>
              <a:defRPr b="0" i="0">
                <a:latin typeface="Calibri Light" panose="020F0302020204030204" pitchFamily="34" charset="0"/>
                <a:cs typeface="Calibri Light" panose="020F0302020204030204" pitchFamily="34" charset="0"/>
              </a:defRPr>
            </a:lvl1pPr>
          </a:lstStyle>
          <a:p>
            <a:fld id="{E038E271-308C-2E46-A3EC-56326F9084CC}" type="slidenum">
              <a:rPr lang="nl-BE" smtClean="0"/>
              <a:pPr/>
              <a:t>‹nr.›</a:t>
            </a:fld>
            <a:endParaRPr lang="nl-BE" dirty="0">
              <a:latin typeface="Calibri Light" panose="020F0302020204030204" pitchFamily="34" charset="0"/>
            </a:endParaRPr>
          </a:p>
        </p:txBody>
      </p:sp>
      <p:sp>
        <p:nvSpPr>
          <p:cNvPr id="8" name="Tijdelijke aanduiding voor tekst 3">
            <a:extLst>
              <a:ext uri="{FF2B5EF4-FFF2-40B4-BE49-F238E27FC236}">
                <a16:creationId xmlns:a16="http://schemas.microsoft.com/office/drawing/2014/main" id="{C9026212-289C-F34A-A4D7-E30D294D4195}"/>
              </a:ext>
            </a:extLst>
          </p:cNvPr>
          <p:cNvSpPr>
            <a:spLocks noGrp="1"/>
          </p:cNvSpPr>
          <p:nvPr>
            <p:ph type="body" sz="quarter" idx="22" hasCustomPrompt="1"/>
          </p:nvPr>
        </p:nvSpPr>
        <p:spPr>
          <a:xfrm>
            <a:off x="630809" y="1578459"/>
            <a:ext cx="5307799" cy="522288"/>
          </a:xfrm>
          <a:prstGeom prst="rect">
            <a:avLst/>
          </a:prstGeom>
        </p:spPr>
        <p:txBody>
          <a:bodyPr lIns="0" tIns="0" rIns="0" bIns="0">
            <a:normAutofit/>
          </a:bodyPr>
          <a:lstStyle>
            <a:lvl1pPr marL="0" indent="0" algn="l">
              <a:buNone/>
              <a:defRPr sz="2200" b="1" i="0">
                <a:solidFill>
                  <a:schemeClr val="tx1"/>
                </a:solidFill>
                <a:latin typeface="Calibri" panose="020F0502020204030204" pitchFamily="34" charset="0"/>
                <a:cs typeface="Calibri" panose="020F0502020204030204" pitchFamily="34" charset="0"/>
              </a:defRPr>
            </a:lvl1pPr>
          </a:lstStyle>
          <a:p>
            <a:r>
              <a:rPr lang="en-US" noProof="0"/>
              <a:t>Subtitle</a:t>
            </a:r>
          </a:p>
        </p:txBody>
      </p:sp>
      <p:sp>
        <p:nvSpPr>
          <p:cNvPr id="13" name="Tijdelijke aanduiding voor tekst 3">
            <a:extLst>
              <a:ext uri="{FF2B5EF4-FFF2-40B4-BE49-F238E27FC236}">
                <a16:creationId xmlns:a16="http://schemas.microsoft.com/office/drawing/2014/main" id="{466E1215-57EE-734D-95D4-32CDFD6B77AE}"/>
              </a:ext>
            </a:extLst>
          </p:cNvPr>
          <p:cNvSpPr>
            <a:spLocks noGrp="1"/>
          </p:cNvSpPr>
          <p:nvPr>
            <p:ph type="body" sz="quarter" idx="26" hasCustomPrompt="1"/>
          </p:nvPr>
        </p:nvSpPr>
        <p:spPr>
          <a:xfrm>
            <a:off x="6253391" y="1578459"/>
            <a:ext cx="5307799" cy="522288"/>
          </a:xfrm>
          <a:prstGeom prst="rect">
            <a:avLst/>
          </a:prstGeom>
        </p:spPr>
        <p:txBody>
          <a:bodyPr lIns="0" tIns="0" rIns="0" bIns="0">
            <a:normAutofit/>
          </a:bodyPr>
          <a:lstStyle>
            <a:lvl1pPr marL="0" indent="0" algn="l">
              <a:buNone/>
              <a:defRPr sz="2200" b="1" i="0">
                <a:solidFill>
                  <a:schemeClr val="tx1"/>
                </a:solidFill>
                <a:latin typeface="Calibri" panose="020F0502020204030204" pitchFamily="34" charset="0"/>
                <a:cs typeface="Calibri" panose="020F0502020204030204" pitchFamily="34" charset="0"/>
              </a:defRPr>
            </a:lvl1pPr>
          </a:lstStyle>
          <a:p>
            <a:r>
              <a:rPr lang="en-US" noProof="0"/>
              <a:t>Subtitle</a:t>
            </a:r>
          </a:p>
        </p:txBody>
      </p:sp>
      <p:sp>
        <p:nvSpPr>
          <p:cNvPr id="15" name="Content Placeholder 9">
            <a:extLst>
              <a:ext uri="{FF2B5EF4-FFF2-40B4-BE49-F238E27FC236}">
                <a16:creationId xmlns:a16="http://schemas.microsoft.com/office/drawing/2014/main" id="{66692AD7-78D2-4CCE-AF2E-3E0B2562ECFE}"/>
              </a:ext>
            </a:extLst>
          </p:cNvPr>
          <p:cNvSpPr>
            <a:spLocks noGrp="1"/>
          </p:cNvSpPr>
          <p:nvPr>
            <p:ph sz="quarter" idx="27" hasCustomPrompt="1"/>
          </p:nvPr>
        </p:nvSpPr>
        <p:spPr>
          <a:xfrm>
            <a:off x="630809" y="2122223"/>
            <a:ext cx="5307799" cy="4115063"/>
          </a:xfrm>
        </p:spPr>
        <p:txBody>
          <a:bodyPr>
            <a:normAutofit/>
          </a:bodyPr>
          <a:lstStyle>
            <a:lvl1pPr marL="182563" indent="-182563" algn="l">
              <a:defRPr sz="1600" b="0">
                <a:latin typeface="+mj-lt"/>
              </a:defRPr>
            </a:lvl1pPr>
            <a:lvl2pPr marL="360363" indent="-184150" algn="l">
              <a:defRPr sz="1400" b="0">
                <a:latin typeface="+mj-lt"/>
              </a:defRPr>
            </a:lvl2pPr>
            <a:lvl3pPr marL="536575" indent="-176213" algn="l">
              <a:defRPr sz="1200">
                <a:latin typeface="+mj-lt"/>
              </a:defRPr>
            </a:lvl3pPr>
            <a:lvl4pPr marL="719138" indent="-182563" algn="l">
              <a:defRPr sz="1100">
                <a:latin typeface="+mj-lt"/>
              </a:defRPr>
            </a:lvl4pPr>
            <a:lvl5pPr marL="895350" indent="-176213" algn="l">
              <a:defRPr sz="1100">
                <a:latin typeface="+mj-lt"/>
              </a:defRPr>
            </a:lvl5pPr>
          </a:lstStyle>
          <a:p>
            <a:pPr lvl="0"/>
            <a:r>
              <a:rPr lang="en-US" noProof="0"/>
              <a:t>Object</a:t>
            </a:r>
          </a:p>
          <a:p>
            <a:pPr lvl="1"/>
            <a:r>
              <a:rPr lang="en-US" noProof="0"/>
              <a:t>Second level</a:t>
            </a:r>
          </a:p>
          <a:p>
            <a:pPr lvl="2"/>
            <a:r>
              <a:rPr lang="en-US" noProof="0"/>
              <a:t>Third level</a:t>
            </a:r>
          </a:p>
          <a:p>
            <a:pPr lvl="3"/>
            <a:r>
              <a:rPr lang="en-US" noProof="0"/>
              <a:t>Fourth level</a:t>
            </a:r>
          </a:p>
          <a:p>
            <a:pPr lvl="4"/>
            <a:r>
              <a:rPr lang="en-US" noProof="0"/>
              <a:t>Fifth level</a:t>
            </a:r>
          </a:p>
          <a:p>
            <a:pPr lvl="4"/>
            <a:endParaRPr lang="en-US" noProof="0"/>
          </a:p>
          <a:p>
            <a:pPr lvl="1"/>
            <a:endParaRPr lang="en-US" noProof="0"/>
          </a:p>
        </p:txBody>
      </p:sp>
      <p:sp>
        <p:nvSpPr>
          <p:cNvPr id="16" name="Content Placeholder 9">
            <a:extLst>
              <a:ext uri="{FF2B5EF4-FFF2-40B4-BE49-F238E27FC236}">
                <a16:creationId xmlns:a16="http://schemas.microsoft.com/office/drawing/2014/main" id="{FC120415-A1CE-44F6-BDB2-ECE056C8A736}"/>
              </a:ext>
            </a:extLst>
          </p:cNvPr>
          <p:cNvSpPr>
            <a:spLocks noGrp="1"/>
          </p:cNvSpPr>
          <p:nvPr>
            <p:ph sz="quarter" idx="28" hasCustomPrompt="1"/>
          </p:nvPr>
        </p:nvSpPr>
        <p:spPr>
          <a:xfrm>
            <a:off x="6253391" y="2122223"/>
            <a:ext cx="5307799" cy="4115063"/>
          </a:xfrm>
        </p:spPr>
        <p:txBody>
          <a:bodyPr>
            <a:normAutofit/>
          </a:bodyPr>
          <a:lstStyle>
            <a:lvl1pPr marL="182563" indent="-182563" algn="l">
              <a:defRPr sz="1600" b="0">
                <a:latin typeface="+mj-lt"/>
              </a:defRPr>
            </a:lvl1pPr>
            <a:lvl2pPr marL="360363" indent="-184150" algn="l">
              <a:defRPr sz="1400" b="0">
                <a:latin typeface="+mj-lt"/>
              </a:defRPr>
            </a:lvl2pPr>
            <a:lvl3pPr marL="536575" indent="-176213" algn="l">
              <a:defRPr sz="1200">
                <a:latin typeface="+mj-lt"/>
              </a:defRPr>
            </a:lvl3pPr>
            <a:lvl4pPr marL="719138" indent="-182563" algn="l">
              <a:defRPr sz="1100">
                <a:latin typeface="+mj-lt"/>
              </a:defRPr>
            </a:lvl4pPr>
            <a:lvl5pPr marL="895350" indent="-176213" algn="l">
              <a:defRPr sz="1100">
                <a:latin typeface="+mj-lt"/>
              </a:defRPr>
            </a:lvl5pPr>
          </a:lstStyle>
          <a:p>
            <a:pPr lvl="0"/>
            <a:r>
              <a:rPr lang="en-US" noProof="0"/>
              <a:t>Object</a:t>
            </a:r>
          </a:p>
          <a:p>
            <a:pPr lvl="1"/>
            <a:r>
              <a:rPr lang="en-US" noProof="0"/>
              <a:t>Second level</a:t>
            </a:r>
          </a:p>
          <a:p>
            <a:pPr lvl="2"/>
            <a:r>
              <a:rPr lang="en-US" noProof="0"/>
              <a:t>Third level</a:t>
            </a:r>
          </a:p>
          <a:p>
            <a:pPr lvl="3"/>
            <a:r>
              <a:rPr lang="en-US" noProof="0"/>
              <a:t>Fourth level</a:t>
            </a:r>
          </a:p>
          <a:p>
            <a:pPr lvl="4"/>
            <a:r>
              <a:rPr lang="en-US" noProof="0"/>
              <a:t>Fifth level</a:t>
            </a:r>
          </a:p>
          <a:p>
            <a:pPr lvl="4"/>
            <a:endParaRPr lang="en-US" noProof="0"/>
          </a:p>
          <a:p>
            <a:pPr lvl="1"/>
            <a:endParaRPr lang="en-US" noProof="0"/>
          </a:p>
        </p:txBody>
      </p:sp>
      <p:sp>
        <p:nvSpPr>
          <p:cNvPr id="12" name="Title 1">
            <a:extLst>
              <a:ext uri="{FF2B5EF4-FFF2-40B4-BE49-F238E27FC236}">
                <a16:creationId xmlns:a16="http://schemas.microsoft.com/office/drawing/2014/main" id="{E788162A-5A9D-4BDD-AC29-D36DAB78652C}"/>
              </a:ext>
            </a:extLst>
          </p:cNvPr>
          <p:cNvSpPr>
            <a:spLocks noGrp="1"/>
          </p:cNvSpPr>
          <p:nvPr>
            <p:ph type="title" hasCustomPrompt="1"/>
          </p:nvPr>
        </p:nvSpPr>
        <p:spPr>
          <a:xfrm>
            <a:off x="623887" y="620713"/>
            <a:ext cx="10944226" cy="791794"/>
          </a:xfrm>
        </p:spPr>
        <p:txBody>
          <a:bodyPr/>
          <a:lstStyle>
            <a:lvl1pPr>
              <a:defRPr b="1" i="0">
                <a:latin typeface="Calibri" panose="020F0502020204030204" pitchFamily="34" charset="0"/>
                <a:cs typeface="Calibri" panose="020F0502020204030204" pitchFamily="34" charset="0"/>
              </a:defRPr>
            </a:lvl1pPr>
          </a:lstStyle>
          <a:p>
            <a:r>
              <a:rPr lang="en-US" noProof="0" dirty="0"/>
              <a:t>Click to edit master title style</a:t>
            </a:r>
          </a:p>
        </p:txBody>
      </p:sp>
    </p:spTree>
    <p:extLst>
      <p:ext uri="{BB962C8B-B14F-4D97-AF65-F5344CB8AC3E}">
        <p14:creationId xmlns:p14="http://schemas.microsoft.com/office/powerpoint/2010/main" val="3231797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jdelijke aanduiding voor titel 1">
            <a:extLst>
              <a:ext uri="{FF2B5EF4-FFF2-40B4-BE49-F238E27FC236}">
                <a16:creationId xmlns:a16="http://schemas.microsoft.com/office/drawing/2014/main" id="{1948A336-DFA9-6348-B512-B2BBC75D1D43}"/>
              </a:ext>
            </a:extLst>
          </p:cNvPr>
          <p:cNvSpPr>
            <a:spLocks noGrp="1"/>
          </p:cNvSpPr>
          <p:nvPr>
            <p:ph type="title"/>
          </p:nvPr>
        </p:nvSpPr>
        <p:spPr>
          <a:xfrm>
            <a:off x="623887" y="620713"/>
            <a:ext cx="10944226" cy="791794"/>
          </a:xfrm>
          <a:prstGeom prst="rect">
            <a:avLst/>
          </a:prstGeom>
        </p:spPr>
        <p:txBody>
          <a:bodyPr vert="horz" lIns="0" tIns="0" rIns="0" bIns="0" rtlCol="0" anchor="t" anchorCtr="0">
            <a:normAutofit/>
          </a:bodyPr>
          <a:lstStyle/>
          <a:p>
            <a:r>
              <a:rPr lang="en-US" noProof="0" dirty="0"/>
              <a:t>Click to edit master title style</a:t>
            </a:r>
          </a:p>
        </p:txBody>
      </p:sp>
      <p:sp>
        <p:nvSpPr>
          <p:cNvPr id="9" name="Tijdelijke aanduiding voor dianummer 3">
            <a:extLst>
              <a:ext uri="{FF2B5EF4-FFF2-40B4-BE49-F238E27FC236}">
                <a16:creationId xmlns:a16="http://schemas.microsoft.com/office/drawing/2014/main" id="{ACEE07E0-D229-2548-A4C6-019956C34182}"/>
              </a:ext>
            </a:extLst>
          </p:cNvPr>
          <p:cNvSpPr>
            <a:spLocks noGrp="1"/>
          </p:cNvSpPr>
          <p:nvPr>
            <p:ph type="sldNum" sz="quarter" idx="4"/>
          </p:nvPr>
        </p:nvSpPr>
        <p:spPr>
          <a:xfrm>
            <a:off x="8923493" y="6339173"/>
            <a:ext cx="2644619" cy="365125"/>
          </a:xfrm>
          <a:prstGeom prst="rect">
            <a:avLst/>
          </a:prstGeom>
        </p:spPr>
        <p:txBody>
          <a:bodyPr vert="horz" lIns="91440" tIns="45720" rIns="91440" bIns="45720" rtlCol="0" anchor="ctr"/>
          <a:lstStyle>
            <a:lvl1pPr algn="r">
              <a:defRPr sz="1000" b="0" i="0">
                <a:solidFill>
                  <a:schemeClr val="tx2"/>
                </a:solidFill>
                <a:latin typeface="Calibri Light" panose="020F0302020204030204" pitchFamily="34" charset="0"/>
                <a:cs typeface="Calibri Light" panose="020F0302020204030204" pitchFamily="34" charset="0"/>
              </a:defRPr>
            </a:lvl1pPr>
          </a:lstStyle>
          <a:p>
            <a:fld id="{E038E271-308C-2E46-A3EC-56326F9084CC}" type="slidenum">
              <a:rPr lang="nl-BE" smtClean="0"/>
              <a:pPr/>
              <a:t>‹nr.›</a:t>
            </a:fld>
            <a:endParaRPr lang="nl-BE" dirty="0">
              <a:latin typeface="Calibri Light" panose="020F0302020204030204" pitchFamily="34" charset="0"/>
              <a:cs typeface="Calibri Light" panose="020F0302020204030204" pitchFamily="34" charset="0"/>
            </a:endParaRPr>
          </a:p>
        </p:txBody>
      </p:sp>
      <p:sp>
        <p:nvSpPr>
          <p:cNvPr id="5" name="Text Placeholder 4">
            <a:extLst>
              <a:ext uri="{FF2B5EF4-FFF2-40B4-BE49-F238E27FC236}">
                <a16:creationId xmlns:a16="http://schemas.microsoft.com/office/drawing/2014/main" id="{0912212B-EACF-4AB5-8035-E9729BF5330A}"/>
              </a:ext>
            </a:extLst>
          </p:cNvPr>
          <p:cNvSpPr>
            <a:spLocks noGrp="1"/>
          </p:cNvSpPr>
          <p:nvPr>
            <p:ph type="body" idx="1"/>
          </p:nvPr>
        </p:nvSpPr>
        <p:spPr>
          <a:xfrm>
            <a:off x="623887" y="1516380"/>
            <a:ext cx="10944225" cy="4720907"/>
          </a:xfrm>
          <a:prstGeom prst="rect">
            <a:avLst/>
          </a:prstGeom>
        </p:spPr>
        <p:txBody>
          <a:bodyPr vert="horz" lIns="0" tIns="0" rIns="0" bIns="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10" name="Afbeelding 5">
            <a:extLst>
              <a:ext uri="{FF2B5EF4-FFF2-40B4-BE49-F238E27FC236}">
                <a16:creationId xmlns:a16="http://schemas.microsoft.com/office/drawing/2014/main" id="{9973FF8F-A9AE-4FE9-AD49-38A23F5F3CCE}"/>
              </a:ext>
            </a:extLst>
          </p:cNvPr>
          <p:cNvPicPr>
            <a:picLocks noChangeAspect="1"/>
          </p:cNvPicPr>
          <p:nvPr userDrawn="1"/>
        </p:nvPicPr>
        <p:blipFill>
          <a:blip r:embed="rId16"/>
          <a:stretch>
            <a:fillRect/>
          </a:stretch>
        </p:blipFill>
        <p:spPr>
          <a:xfrm>
            <a:off x="626400" y="6466361"/>
            <a:ext cx="867176" cy="226800"/>
          </a:xfrm>
          <a:prstGeom prst="rect">
            <a:avLst/>
          </a:prstGeom>
        </p:spPr>
      </p:pic>
    </p:spTree>
  </p:cSld>
  <p:clrMap bg1="lt1" tx1="dk1" bg2="lt2" tx2="dk2" accent1="accent1" accent2="accent2" accent3="accent3" accent4="accent4" accent5="accent5" accent6="accent6" hlink="hlink" folHlink="folHlink"/>
  <p:sldLayoutIdLst>
    <p:sldLayoutId id="2147484115" r:id="rId1"/>
    <p:sldLayoutId id="2147484105" r:id="rId2"/>
    <p:sldLayoutId id="2147484106" r:id="rId3"/>
    <p:sldLayoutId id="2147484107" r:id="rId4"/>
    <p:sldLayoutId id="2147484108" r:id="rId5"/>
    <p:sldLayoutId id="2147484109" r:id="rId6"/>
    <p:sldLayoutId id="2147484110" r:id="rId7"/>
    <p:sldLayoutId id="2147484116" r:id="rId8"/>
    <p:sldLayoutId id="2147484117" r:id="rId9"/>
    <p:sldLayoutId id="2147484111" r:id="rId10"/>
    <p:sldLayoutId id="2147484113" r:id="rId11"/>
    <p:sldLayoutId id="2147484112" r:id="rId12"/>
    <p:sldLayoutId id="2147484102" r:id="rId13"/>
    <p:sldLayoutId id="2147484119" r:id="rId14"/>
  </p:sldLayoutIdLst>
  <p:hf hdr="0"/>
  <p:txStyles>
    <p:titleStyle>
      <a:lvl1pPr algn="l" defTabSz="1217054" rtl="0" eaLnBrk="1" fontAlgn="base" hangingPunct="1">
        <a:spcBef>
          <a:spcPct val="0"/>
        </a:spcBef>
        <a:spcAft>
          <a:spcPct val="0"/>
        </a:spcAft>
        <a:defRPr sz="3800" b="1" i="0" kern="1200">
          <a:solidFill>
            <a:schemeClr val="accent2"/>
          </a:solidFill>
          <a:latin typeface="Calibri" panose="020F0502020204030204" pitchFamily="34" charset="0"/>
          <a:ea typeface="Verdana" charset="0"/>
          <a:cs typeface="Calibri" panose="020F0502020204030204" pitchFamily="34" charset="0"/>
        </a:defRPr>
      </a:lvl1pPr>
      <a:lvl2pPr algn="l" defTabSz="1217054" rtl="0" eaLnBrk="1" fontAlgn="base" hangingPunct="1">
        <a:spcBef>
          <a:spcPct val="0"/>
        </a:spcBef>
        <a:spcAft>
          <a:spcPct val="0"/>
        </a:spcAft>
        <a:defRPr sz="2667">
          <a:solidFill>
            <a:schemeClr val="accent1"/>
          </a:solidFill>
          <a:latin typeface="Verdana" panose="020B0604030504040204" pitchFamily="34" charset="0"/>
          <a:ea typeface="Verdana" panose="020B0604030504040204" pitchFamily="34" charset="0"/>
          <a:cs typeface="Verdana" panose="020B0604030504040204" pitchFamily="34" charset="0"/>
        </a:defRPr>
      </a:lvl2pPr>
      <a:lvl3pPr algn="l" defTabSz="1217054" rtl="0" eaLnBrk="1" fontAlgn="base" hangingPunct="1">
        <a:spcBef>
          <a:spcPct val="0"/>
        </a:spcBef>
        <a:spcAft>
          <a:spcPct val="0"/>
        </a:spcAft>
        <a:defRPr sz="2667">
          <a:solidFill>
            <a:schemeClr val="accent1"/>
          </a:solidFill>
          <a:latin typeface="Verdana" panose="020B0604030504040204" pitchFamily="34" charset="0"/>
          <a:ea typeface="Verdana" panose="020B0604030504040204" pitchFamily="34" charset="0"/>
          <a:cs typeface="Verdana" panose="020B0604030504040204" pitchFamily="34" charset="0"/>
        </a:defRPr>
      </a:lvl3pPr>
      <a:lvl4pPr algn="l" defTabSz="1217054" rtl="0" eaLnBrk="1" fontAlgn="base" hangingPunct="1">
        <a:spcBef>
          <a:spcPct val="0"/>
        </a:spcBef>
        <a:spcAft>
          <a:spcPct val="0"/>
        </a:spcAft>
        <a:defRPr sz="2667">
          <a:solidFill>
            <a:schemeClr val="accent1"/>
          </a:solidFill>
          <a:latin typeface="Verdana" panose="020B0604030504040204" pitchFamily="34" charset="0"/>
          <a:ea typeface="Verdana" panose="020B0604030504040204" pitchFamily="34" charset="0"/>
          <a:cs typeface="Verdana" panose="020B0604030504040204" pitchFamily="34" charset="0"/>
        </a:defRPr>
      </a:lvl4pPr>
      <a:lvl5pPr algn="l" defTabSz="1217054" rtl="0" eaLnBrk="1" fontAlgn="base" hangingPunct="1">
        <a:spcBef>
          <a:spcPct val="0"/>
        </a:spcBef>
        <a:spcAft>
          <a:spcPct val="0"/>
        </a:spcAft>
        <a:defRPr sz="2667">
          <a:solidFill>
            <a:schemeClr val="accent1"/>
          </a:solidFill>
          <a:latin typeface="Verdana" panose="020B0604030504040204" pitchFamily="34" charset="0"/>
          <a:ea typeface="Verdana" panose="020B0604030504040204" pitchFamily="34" charset="0"/>
          <a:cs typeface="Verdana" panose="020B060403050404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68288" indent="-268288" algn="l" defTabSz="1217054" rtl="0" eaLnBrk="1" fontAlgn="base" hangingPunct="1">
        <a:spcBef>
          <a:spcPct val="20000"/>
        </a:spcBef>
        <a:spcAft>
          <a:spcPct val="0"/>
        </a:spcAft>
        <a:buClr>
          <a:schemeClr val="accent2"/>
        </a:buClr>
        <a:buSzPct val="75000"/>
        <a:buFont typeface="Wingdings" panose="05000000000000000000" pitchFamily="2" charset="2"/>
        <a:buChar char="§"/>
        <a:defRPr sz="2800" b="1" i="0" kern="1200">
          <a:solidFill>
            <a:schemeClr val="tx1"/>
          </a:solidFill>
          <a:latin typeface="+mn-lt"/>
          <a:ea typeface="Verdana" charset="0"/>
          <a:cs typeface="Calibri Light" panose="020F0302020204030204" pitchFamily="34" charset="0"/>
        </a:defRPr>
      </a:lvl1pPr>
      <a:lvl2pPr marL="628650" indent="-268288" algn="l" defTabSz="1217054" rtl="0" eaLnBrk="1" fontAlgn="base" hangingPunct="1">
        <a:spcBef>
          <a:spcPct val="20000"/>
        </a:spcBef>
        <a:spcAft>
          <a:spcPct val="0"/>
        </a:spcAft>
        <a:buClr>
          <a:schemeClr val="accent1"/>
        </a:buClr>
        <a:buSzPct val="75000"/>
        <a:buFont typeface="Wingdings" panose="05000000000000000000" pitchFamily="2" charset="2"/>
        <a:buChar char="§"/>
        <a:defRPr sz="2400" kern="1200">
          <a:solidFill>
            <a:schemeClr val="tx1"/>
          </a:solidFill>
          <a:latin typeface="+mn-lt"/>
          <a:ea typeface="Verdana" charset="0"/>
          <a:cs typeface="Calibri" panose="020F0502020204030204" pitchFamily="34" charset="0"/>
        </a:defRPr>
      </a:lvl2pPr>
      <a:lvl3pPr marL="987425" indent="-268288" algn="l" defTabSz="1217054" rtl="0" eaLnBrk="1" fontAlgn="base" hangingPunct="1">
        <a:spcBef>
          <a:spcPct val="20000"/>
        </a:spcBef>
        <a:spcAft>
          <a:spcPct val="0"/>
        </a:spcAft>
        <a:buClr>
          <a:schemeClr val="accent1"/>
        </a:buClr>
        <a:buFont typeface="Arial" panose="020B0604020202020204" pitchFamily="34" charset="0"/>
        <a:buChar char="•"/>
        <a:defRPr sz="2000" kern="1200">
          <a:solidFill>
            <a:schemeClr val="tx1"/>
          </a:solidFill>
          <a:latin typeface="+mn-lt"/>
          <a:ea typeface="Verdana" charset="0"/>
          <a:cs typeface="Calibri" panose="020F0502020204030204" pitchFamily="34" charset="0"/>
        </a:defRPr>
      </a:lvl3pPr>
      <a:lvl4pPr marL="1347788" indent="-268288" algn="l" defTabSz="1217054" rtl="0" eaLnBrk="1" fontAlgn="base" hangingPunct="1">
        <a:spcBef>
          <a:spcPct val="20000"/>
        </a:spcBef>
        <a:spcAft>
          <a:spcPct val="0"/>
        </a:spcAft>
        <a:buClr>
          <a:schemeClr val="accent1"/>
        </a:buClr>
        <a:buFont typeface="Arial" panose="020B0604020202020204" pitchFamily="34" charset="0"/>
        <a:buChar char="•"/>
        <a:defRPr sz="1800" kern="1200">
          <a:solidFill>
            <a:schemeClr val="tx1"/>
          </a:solidFill>
          <a:latin typeface="+mn-lt"/>
          <a:ea typeface="Verdana" charset="0"/>
          <a:cs typeface="Calibri" panose="020F0502020204030204" pitchFamily="34" charset="0"/>
        </a:defRPr>
      </a:lvl4pPr>
      <a:lvl5pPr marL="1700213" indent="-268288" algn="l" defTabSz="1217054" rtl="0" eaLnBrk="1" fontAlgn="base" hangingPunct="1">
        <a:spcBef>
          <a:spcPct val="20000"/>
        </a:spcBef>
        <a:spcAft>
          <a:spcPct val="0"/>
        </a:spcAft>
        <a:buClr>
          <a:schemeClr val="accent1"/>
        </a:buClr>
        <a:buFont typeface="Arial" panose="020B0604020202020204" pitchFamily="34" charset="0"/>
        <a:buChar char="•"/>
        <a:defRPr sz="1800" kern="1200">
          <a:solidFill>
            <a:schemeClr val="tx1"/>
          </a:solidFill>
          <a:latin typeface="+mn-lt"/>
          <a:ea typeface="Verdana" charset="0"/>
          <a:cs typeface="Calibri" panose="020F0502020204030204" pitchFamily="34" charset="0"/>
        </a:defRPr>
      </a:lvl5pPr>
      <a:lvl6pPr marL="2076450" indent="-285750" algn="l" defTabSz="121914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441575" indent="-285750" algn="l" defTabSz="1219140" rtl="0" eaLnBrk="1" latinLnBrk="0" hangingPunct="1">
        <a:spcBef>
          <a:spcPct val="20000"/>
        </a:spcBef>
        <a:buFont typeface="Arial" panose="020B0604020202020204" pitchFamily="34" charset="0"/>
        <a:buChar char="•"/>
        <a:defRPr lang="nl-BE" sz="1800" kern="1200" dirty="0" err="1" smtClean="0">
          <a:solidFill>
            <a:schemeClr val="tx1"/>
          </a:solidFill>
          <a:latin typeface="+mn-lt"/>
          <a:ea typeface="+mn-ea"/>
          <a:cs typeface="+mn-cs"/>
        </a:defRPr>
      </a:lvl7pPr>
      <a:lvl8pPr marL="2795587" indent="-285750" algn="l" defTabSz="121914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160712" indent="-285750" algn="l" defTabSz="121914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3" userDrawn="1">
          <p15:clr>
            <a:srgbClr val="F26B43"/>
          </p15:clr>
        </p15:guide>
        <p15:guide id="2" pos="7287" userDrawn="1">
          <p15:clr>
            <a:srgbClr val="F26B43"/>
          </p15:clr>
        </p15:guide>
        <p15:guide id="3" orient="horz" pos="391" userDrawn="1">
          <p15:clr>
            <a:srgbClr val="F26B43"/>
          </p15:clr>
        </p15:guide>
        <p15:guide id="4" orient="horz" pos="392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1548678"/>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 userDrawn="1">
          <p15:clr>
            <a:srgbClr val="F26B43"/>
          </p15:clr>
        </p15:guide>
        <p15:guide id="2" pos="393" userDrawn="1">
          <p15:clr>
            <a:srgbClr val="F26B43"/>
          </p15:clr>
        </p15:guide>
        <p15:guide id="3" pos="7287" userDrawn="1">
          <p15:clr>
            <a:srgbClr val="F26B43"/>
          </p15:clr>
        </p15:guide>
        <p15:guide id="4" orient="horz" pos="392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8.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8.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notesSlide" Target="../notesSlides/notesSlide11.xml"/><Relationship Id="rId16" Type="http://schemas.openxmlformats.org/officeDocument/2006/relationships/image" Target="../media/image29.svg"/><Relationship Id="rId1" Type="http://schemas.openxmlformats.org/officeDocument/2006/relationships/slideLayout" Target="../slideLayouts/slideLayout1.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svg"/><Relationship Id="rId4" Type="http://schemas.openxmlformats.org/officeDocument/2006/relationships/image" Target="../media/image9.svg"/><Relationship Id="rId9" Type="http://schemas.openxmlformats.org/officeDocument/2006/relationships/image" Target="../media/image22.png"/><Relationship Id="rId14" Type="http://schemas.openxmlformats.org/officeDocument/2006/relationships/image" Target="../media/image27.svg"/></Relationships>
</file>

<file path=ppt/slides/_rels/slide1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9.svg"/><Relationship Id="rId9"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9.svg"/><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0.png"/><Relationship Id="rId3" Type="http://schemas.openxmlformats.org/officeDocument/2006/relationships/image" Target="../media/image8.png"/><Relationship Id="rId7" Type="http://schemas.openxmlformats.org/officeDocument/2006/relationships/image" Target="../media/image26.png"/><Relationship Id="rId12" Type="http://schemas.openxmlformats.org/officeDocument/2006/relationships/image" Target="../media/image17.sv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5.svg"/><Relationship Id="rId11" Type="http://schemas.openxmlformats.org/officeDocument/2006/relationships/image" Target="../media/image16.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9.svg"/><Relationship Id="rId9" Type="http://schemas.openxmlformats.org/officeDocument/2006/relationships/image" Target="../media/image28.png"/><Relationship Id="rId14" Type="http://schemas.openxmlformats.org/officeDocument/2006/relationships/image" Target="../media/image31.svg"/></Relationships>
</file>

<file path=ppt/slides/_rels/slide15.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0.png"/><Relationship Id="rId3" Type="http://schemas.openxmlformats.org/officeDocument/2006/relationships/image" Target="../media/image8.png"/><Relationship Id="rId7" Type="http://schemas.openxmlformats.org/officeDocument/2006/relationships/image" Target="../media/image26.png"/><Relationship Id="rId12" Type="http://schemas.openxmlformats.org/officeDocument/2006/relationships/image" Target="../media/image17.sv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5.svg"/><Relationship Id="rId11" Type="http://schemas.openxmlformats.org/officeDocument/2006/relationships/image" Target="../media/image16.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9.svg"/><Relationship Id="rId9" Type="http://schemas.openxmlformats.org/officeDocument/2006/relationships/image" Target="../media/image28.png"/><Relationship Id="rId14" Type="http://schemas.openxmlformats.org/officeDocument/2006/relationships/image" Target="../media/image31.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5.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4.png"/><Relationship Id="rId5" Type="http://schemas.openxmlformats.org/officeDocument/2006/relationships/notesSlide" Target="../notesSlides/notesSlide2.xml"/><Relationship Id="rId4"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6.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9.svg"/></Relationships>
</file>

<file path=ppt/slides/_rels/slide3.xml.rels><?xml version="1.0" encoding="UTF-8" standalone="yes"?>
<Relationships xmlns="http://schemas.openxmlformats.org/package/2006/relationships"><Relationship Id="rId3" Type="http://schemas.microsoft.com/office/2007/relationships/media" Target="../media/media4.mp4"/><Relationship Id="rId7" Type="http://schemas.openxmlformats.org/officeDocument/2006/relationships/image" Target="../media/image7.png"/><Relationship Id="rId2" Type="http://schemas.microsoft.com/office/2007/relationships/media" Target="../media/media3.mp4"/><Relationship Id="rId1" Type="http://schemas.openxmlformats.org/officeDocument/2006/relationships/video" Target="NULL" TargetMode="External"/><Relationship Id="rId6" Type="http://schemas.openxmlformats.org/officeDocument/2006/relationships/image" Target="../media/image6.png"/><Relationship Id="rId5" Type="http://schemas.openxmlformats.org/officeDocument/2006/relationships/notesSlide" Target="../notesSlides/notesSlide3.xml"/><Relationship Id="rId4"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9.sv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18.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9.svg"/><Relationship Id="rId2" Type="http://schemas.openxmlformats.org/officeDocument/2006/relationships/notesSlide" Target="../notesSlides/notesSlide9.xml"/><Relationship Id="rId16" Type="http://schemas.openxmlformats.org/officeDocument/2006/relationships/image" Target="../media/image21.svg"/><Relationship Id="rId1" Type="http://schemas.openxmlformats.org/officeDocument/2006/relationships/slideLayout" Target="../slideLayouts/slideLayout1.xml"/><Relationship Id="rId6" Type="http://schemas.openxmlformats.org/officeDocument/2006/relationships/image" Target="../media/image13.svg"/><Relationship Id="rId11" Type="http://schemas.openxmlformats.org/officeDocument/2006/relationships/image" Target="../media/image8.png"/><Relationship Id="rId5" Type="http://schemas.openxmlformats.org/officeDocument/2006/relationships/image" Target="../media/image12.png"/><Relationship Id="rId15" Type="http://schemas.openxmlformats.org/officeDocument/2006/relationships/image" Target="../media/image20.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C7654-B1F8-CB41-A11C-78EAAE0B4DB9}"/>
              </a:ext>
            </a:extLst>
          </p:cNvPr>
          <p:cNvSpPr>
            <a:spLocks noGrp="1"/>
          </p:cNvSpPr>
          <p:nvPr>
            <p:ph type="title"/>
          </p:nvPr>
        </p:nvSpPr>
        <p:spPr/>
        <p:txBody>
          <a:bodyPr/>
          <a:lstStyle/>
          <a:p>
            <a:r>
              <a:rPr lang="en-US"/>
              <a:t>Bachelor’s Thesis</a:t>
            </a:r>
          </a:p>
        </p:txBody>
      </p:sp>
      <p:sp>
        <p:nvSpPr>
          <p:cNvPr id="3" name="Text Placeholder 2">
            <a:extLst>
              <a:ext uri="{FF2B5EF4-FFF2-40B4-BE49-F238E27FC236}">
                <a16:creationId xmlns:a16="http://schemas.microsoft.com/office/drawing/2014/main" id="{BE59F27B-4FA1-1945-B3AE-2234EB3F591F}"/>
              </a:ext>
            </a:extLst>
          </p:cNvPr>
          <p:cNvSpPr>
            <a:spLocks noGrp="1"/>
          </p:cNvSpPr>
          <p:nvPr>
            <p:ph type="body" sz="quarter" idx="10"/>
          </p:nvPr>
        </p:nvSpPr>
        <p:spPr/>
        <p:txBody>
          <a:bodyPr/>
          <a:lstStyle/>
          <a:p>
            <a:r>
              <a:rPr lang="en-US" dirty="0"/>
              <a:t>Vincent Verbergt</a:t>
            </a:r>
          </a:p>
        </p:txBody>
      </p:sp>
    </p:spTree>
    <p:extLst>
      <p:ext uri="{BB962C8B-B14F-4D97-AF65-F5344CB8AC3E}">
        <p14:creationId xmlns:p14="http://schemas.microsoft.com/office/powerpoint/2010/main" val="2323801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D0299628-5066-10B6-0C28-4AE0D085FEAD}"/>
              </a:ext>
            </a:extLst>
          </p:cNvPr>
          <p:cNvSpPr>
            <a:spLocks noGrp="1"/>
          </p:cNvSpPr>
          <p:nvPr>
            <p:ph type="sldNum" sz="quarter" idx="10"/>
          </p:nvPr>
        </p:nvSpPr>
        <p:spPr/>
        <p:txBody>
          <a:bodyPr/>
          <a:lstStyle/>
          <a:p>
            <a:fld id="{E038E271-308C-2E46-A3EC-56326F9084CC}" type="slidenum">
              <a:rPr lang="nl-BE" smtClean="0"/>
              <a:pPr/>
              <a:t>10</a:t>
            </a:fld>
            <a:endParaRPr lang="nl-BE" dirty="0"/>
          </a:p>
        </p:txBody>
      </p:sp>
      <p:sp>
        <p:nvSpPr>
          <p:cNvPr id="21" name="Rechthoek 20">
            <a:extLst>
              <a:ext uri="{FF2B5EF4-FFF2-40B4-BE49-F238E27FC236}">
                <a16:creationId xmlns:a16="http://schemas.microsoft.com/office/drawing/2014/main" id="{8EA5549B-3F3C-44C9-088E-7EDB031E40E1}"/>
              </a:ext>
            </a:extLst>
          </p:cNvPr>
          <p:cNvSpPr/>
          <p:nvPr/>
        </p:nvSpPr>
        <p:spPr bwMode="auto">
          <a:xfrm flipH="1">
            <a:off x="11568111" y="0"/>
            <a:ext cx="623887" cy="6858000"/>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0" indent="0" algn="ctr">
              <a:spcAft>
                <a:spcPts val="450"/>
              </a:spcAft>
              <a:buFont typeface="Arial" charset="0"/>
              <a:buNone/>
            </a:pPr>
            <a:endParaRPr lang="nl-BE" sz="1800" b="1" dirty="0" err="1">
              <a:solidFill>
                <a:schemeClr val="bg1"/>
              </a:solidFill>
              <a:latin typeface="+mn-lt"/>
              <a:ea typeface="Verdana Regular" charset="0"/>
              <a:cs typeface="Verdana Regular" charset="0"/>
              <a:sym typeface="Securitas Sans Light" charset="0"/>
            </a:endParaRPr>
          </a:p>
        </p:txBody>
      </p:sp>
      <p:sp>
        <p:nvSpPr>
          <p:cNvPr id="24" name="Rechthoek 23">
            <a:extLst>
              <a:ext uri="{FF2B5EF4-FFF2-40B4-BE49-F238E27FC236}">
                <a16:creationId xmlns:a16="http://schemas.microsoft.com/office/drawing/2014/main" id="{68E207F3-E084-4828-FB65-168B86D5D5B6}"/>
              </a:ext>
            </a:extLst>
          </p:cNvPr>
          <p:cNvSpPr/>
          <p:nvPr/>
        </p:nvSpPr>
        <p:spPr bwMode="auto">
          <a:xfrm flipH="1">
            <a:off x="4306337" y="-51630"/>
            <a:ext cx="7242394" cy="68580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0" indent="0" algn="ctr">
              <a:spcAft>
                <a:spcPts val="450"/>
              </a:spcAft>
              <a:buFont typeface="Arial" charset="0"/>
              <a:buNone/>
            </a:pPr>
            <a:endParaRPr lang="nl-BE" sz="1800" b="1" dirty="0" err="1">
              <a:solidFill>
                <a:schemeClr val="bg1"/>
              </a:solidFill>
              <a:latin typeface="+mn-lt"/>
              <a:ea typeface="Verdana Regular" charset="0"/>
              <a:cs typeface="Verdana Regular" charset="0"/>
              <a:sym typeface="Securitas Sans Light" charset="0"/>
            </a:endParaRPr>
          </a:p>
        </p:txBody>
      </p:sp>
      <p:sp>
        <p:nvSpPr>
          <p:cNvPr id="25" name="Rechthoek 24">
            <a:extLst>
              <a:ext uri="{FF2B5EF4-FFF2-40B4-BE49-F238E27FC236}">
                <a16:creationId xmlns:a16="http://schemas.microsoft.com/office/drawing/2014/main" id="{F4A45135-28E5-536E-CDBA-486A8E3B96ED}"/>
              </a:ext>
            </a:extLst>
          </p:cNvPr>
          <p:cNvSpPr/>
          <p:nvPr/>
        </p:nvSpPr>
        <p:spPr bwMode="auto">
          <a:xfrm flipH="1">
            <a:off x="3679901" y="0"/>
            <a:ext cx="623868" cy="6858000"/>
          </a:xfrm>
          <a:prstGeom prst="rect">
            <a:avLst/>
          </a:prstGeom>
          <a:solidFill>
            <a:schemeClr val="accent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0" indent="0" algn="ctr">
              <a:spcAft>
                <a:spcPts val="450"/>
              </a:spcAft>
              <a:buFont typeface="Arial" charset="0"/>
              <a:buNone/>
            </a:pPr>
            <a:endParaRPr lang="nl-BE" sz="1800" b="1" dirty="0" err="1">
              <a:solidFill>
                <a:schemeClr val="bg1"/>
              </a:solidFill>
              <a:latin typeface="+mn-lt"/>
              <a:ea typeface="Verdana Regular" charset="0"/>
              <a:cs typeface="Verdana Regular" charset="0"/>
              <a:sym typeface="Securitas Sans Light" charset="0"/>
            </a:endParaRPr>
          </a:p>
        </p:txBody>
      </p:sp>
      <p:sp>
        <p:nvSpPr>
          <p:cNvPr id="2" name="Tekstvak 1">
            <a:extLst>
              <a:ext uri="{FF2B5EF4-FFF2-40B4-BE49-F238E27FC236}">
                <a16:creationId xmlns:a16="http://schemas.microsoft.com/office/drawing/2014/main" id="{62C122F1-78CE-DCBF-D03E-C79F40F2AD12}"/>
              </a:ext>
            </a:extLst>
          </p:cNvPr>
          <p:cNvSpPr txBox="1"/>
          <p:nvPr/>
        </p:nvSpPr>
        <p:spPr>
          <a:xfrm>
            <a:off x="3679901" y="-1150937"/>
            <a:ext cx="7242393" cy="451644"/>
          </a:xfrm>
          <a:prstGeom prst="rect">
            <a:avLst/>
          </a:prstGeom>
          <a:noFill/>
        </p:spPr>
        <p:txBody>
          <a:bodyPr wrap="square" lIns="0" tIns="0" rIns="0" bIns="0" rtlCol="0">
            <a:noAutofit/>
          </a:bodyPr>
          <a:lstStyle/>
          <a:p>
            <a:pPr marL="0" indent="0" algn="ctr">
              <a:buFont typeface="Arial" panose="020B0604020202020204" pitchFamily="34" charset="0"/>
              <a:buNone/>
            </a:pPr>
            <a:r>
              <a:rPr lang="nl-BE" sz="2800" b="1" dirty="0">
                <a:solidFill>
                  <a:schemeClr val="bg1"/>
                </a:solidFill>
                <a:latin typeface="+mn-lt"/>
                <a:ea typeface="Verdana" panose="020B0604030504040204" pitchFamily="34" charset="0"/>
                <a:cs typeface="Verdana" panose="020B0604030504040204" pitchFamily="34" charset="0"/>
              </a:rPr>
              <a:t>Training</a:t>
            </a:r>
          </a:p>
        </p:txBody>
      </p:sp>
      <p:sp>
        <p:nvSpPr>
          <p:cNvPr id="17" name="Stroomdiagram: Alternatief proces 16">
            <a:extLst>
              <a:ext uri="{FF2B5EF4-FFF2-40B4-BE49-F238E27FC236}">
                <a16:creationId xmlns:a16="http://schemas.microsoft.com/office/drawing/2014/main" id="{E804FCA2-7D55-698C-1545-58A8072CA03B}"/>
              </a:ext>
            </a:extLst>
          </p:cNvPr>
          <p:cNvSpPr/>
          <p:nvPr/>
        </p:nvSpPr>
        <p:spPr bwMode="auto">
          <a:xfrm>
            <a:off x="865687" y="1072357"/>
            <a:ext cx="2447925" cy="805435"/>
          </a:xfrm>
          <a:prstGeom prst="flowChartAlternateProcess">
            <a:avLst/>
          </a:prstGeom>
          <a:ln/>
          <a:extLst>
            <a:ext uri="{91240B29-F687-4f45-9708-019B960494DF}">
              <a14:hiddenLine xmlns="" xmlns:a14="http://schemas.microsoft.com/office/drawing/2010/main" w="9525">
                <a:solidFill>
                  <a:srgbClr val="000000"/>
                </a:solidFill>
                <a:miter lim="800000"/>
                <a:headEnd/>
                <a:tailEnd/>
              </a14:hiddenLine>
            </a:ext>
          </a:extLst>
        </p:spPr>
        <p:style>
          <a:lnRef idx="2">
            <a:schemeClr val="dk1"/>
          </a:lnRef>
          <a:fillRef idx="1">
            <a:schemeClr val="lt1"/>
          </a:fillRef>
          <a:effectRef idx="0">
            <a:schemeClr val="dk1"/>
          </a:effectRef>
          <a:fontRef idx="minor">
            <a:schemeClr val="dk1"/>
          </a:fontRef>
        </p:style>
        <p:txBody>
          <a:bodyPr lIns="180000" tIns="180000" rIns="180000" bIns="180000" rtlCol="0" anchor="ctr"/>
          <a:lstStyle/>
          <a:p>
            <a:pPr marL="0" indent="0" algn="ctr">
              <a:spcAft>
                <a:spcPts val="450"/>
              </a:spcAft>
              <a:buFont typeface="Arial" charset="0"/>
              <a:buNone/>
            </a:pPr>
            <a:r>
              <a:rPr lang="nl-BE" sz="1800" b="1" dirty="0">
                <a:solidFill>
                  <a:schemeClr val="tx1"/>
                </a:solidFill>
                <a:latin typeface="+mn-lt"/>
                <a:ea typeface="Verdana Regular" charset="0"/>
                <a:cs typeface="Verdana Regular" charset="0"/>
                <a:sym typeface="Securitas Sans Light" charset="0"/>
              </a:rPr>
              <a:t>Question</a:t>
            </a:r>
          </a:p>
        </p:txBody>
      </p:sp>
      <p:cxnSp>
        <p:nvCxnSpPr>
          <p:cNvPr id="22" name="Rechte verbindingslijn met pijl 21">
            <a:extLst>
              <a:ext uri="{FF2B5EF4-FFF2-40B4-BE49-F238E27FC236}">
                <a16:creationId xmlns:a16="http://schemas.microsoft.com/office/drawing/2014/main" id="{3A044973-B8DE-222C-0748-AAD1ED11A181}"/>
              </a:ext>
            </a:extLst>
          </p:cNvPr>
          <p:cNvCxnSpPr>
            <a:cxnSpLocks/>
            <a:stCxn id="17" idx="2"/>
            <a:endCxn id="23" idx="0"/>
          </p:cNvCxnSpPr>
          <p:nvPr/>
        </p:nvCxnSpPr>
        <p:spPr>
          <a:xfrm flipH="1">
            <a:off x="2089650" y="1877792"/>
            <a:ext cx="2" cy="90976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6" name="Stroomdiagram: Alternatief proces 25">
            <a:extLst>
              <a:ext uri="{FF2B5EF4-FFF2-40B4-BE49-F238E27FC236}">
                <a16:creationId xmlns:a16="http://schemas.microsoft.com/office/drawing/2014/main" id="{9E2E2E3C-C9B6-03F9-D4E6-0D2ECF86CE8B}"/>
              </a:ext>
            </a:extLst>
          </p:cNvPr>
          <p:cNvSpPr/>
          <p:nvPr/>
        </p:nvSpPr>
        <p:spPr bwMode="auto">
          <a:xfrm>
            <a:off x="865685" y="4979928"/>
            <a:ext cx="2447925" cy="805435"/>
          </a:xfrm>
          <a:prstGeom prst="flowChartAlternateProcess">
            <a:avLst/>
          </a:prstGeom>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2"/>
          </a:lnRef>
          <a:fillRef idx="1">
            <a:schemeClr val="lt1"/>
          </a:fillRef>
          <a:effectRef idx="0">
            <a:schemeClr val="accent2"/>
          </a:effectRef>
          <a:fontRef idx="minor">
            <a:schemeClr val="dk1"/>
          </a:fontRef>
        </p:style>
        <p:txBody>
          <a:bodyPr lIns="180000" tIns="180000" rIns="180000" bIns="180000" rtlCol="0" anchor="ctr"/>
          <a:lstStyle/>
          <a:p>
            <a:pPr marL="0" indent="0" algn="ctr">
              <a:spcAft>
                <a:spcPts val="450"/>
              </a:spcAft>
              <a:buFont typeface="Arial" charset="0"/>
              <a:buNone/>
            </a:pPr>
            <a:r>
              <a:rPr lang="nl-BE" sz="1800" b="1" dirty="0" err="1">
                <a:solidFill>
                  <a:schemeClr val="accent2"/>
                </a:solidFill>
                <a:latin typeface="+mn-lt"/>
                <a:ea typeface="Verdana Regular" charset="0"/>
                <a:cs typeface="Verdana Regular" charset="0"/>
                <a:sym typeface="Securitas Sans Light" charset="0"/>
              </a:rPr>
              <a:t>Answer</a:t>
            </a:r>
            <a:endParaRPr lang="nl-BE" sz="1800" b="1" dirty="0">
              <a:solidFill>
                <a:schemeClr val="accent2"/>
              </a:solidFill>
              <a:latin typeface="+mn-lt"/>
              <a:ea typeface="Verdana Regular" charset="0"/>
              <a:cs typeface="Verdana Regular" charset="0"/>
              <a:sym typeface="Securitas Sans Light" charset="0"/>
            </a:endParaRPr>
          </a:p>
        </p:txBody>
      </p:sp>
      <p:cxnSp>
        <p:nvCxnSpPr>
          <p:cNvPr id="27" name="Rechte verbindingslijn met pijl 26">
            <a:extLst>
              <a:ext uri="{FF2B5EF4-FFF2-40B4-BE49-F238E27FC236}">
                <a16:creationId xmlns:a16="http://schemas.microsoft.com/office/drawing/2014/main" id="{908128E8-FD4F-9242-CAC5-0AECC0EF3E66}"/>
              </a:ext>
            </a:extLst>
          </p:cNvPr>
          <p:cNvCxnSpPr>
            <a:cxnSpLocks/>
            <a:stCxn id="23" idx="2"/>
            <a:endCxn id="26" idx="0"/>
          </p:cNvCxnSpPr>
          <p:nvPr/>
        </p:nvCxnSpPr>
        <p:spPr>
          <a:xfrm flipH="1">
            <a:off x="2089648" y="4054786"/>
            <a:ext cx="2" cy="92514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28" name="Groep 27">
            <a:extLst>
              <a:ext uri="{FF2B5EF4-FFF2-40B4-BE49-F238E27FC236}">
                <a16:creationId xmlns:a16="http://schemas.microsoft.com/office/drawing/2014/main" id="{1DEE3E13-00B6-1E22-9C18-894CABC8F3E1}"/>
              </a:ext>
            </a:extLst>
          </p:cNvPr>
          <p:cNvGrpSpPr/>
          <p:nvPr/>
        </p:nvGrpSpPr>
        <p:grpSpPr>
          <a:xfrm>
            <a:off x="596879" y="2787552"/>
            <a:ext cx="2985540" cy="1267233"/>
            <a:chOff x="596879" y="2787552"/>
            <a:chExt cx="2985540" cy="1267233"/>
          </a:xfrm>
        </p:grpSpPr>
        <p:sp>
          <p:nvSpPr>
            <p:cNvPr id="23" name="Stroomdiagram: Alternatief proces 22">
              <a:extLst>
                <a:ext uri="{FF2B5EF4-FFF2-40B4-BE49-F238E27FC236}">
                  <a16:creationId xmlns:a16="http://schemas.microsoft.com/office/drawing/2014/main" id="{2930F5F2-2EF0-6D2A-8268-C8CD24F54096}"/>
                </a:ext>
              </a:extLst>
            </p:cNvPr>
            <p:cNvSpPr/>
            <p:nvPr/>
          </p:nvSpPr>
          <p:spPr bwMode="auto">
            <a:xfrm>
              <a:off x="596879" y="2787552"/>
              <a:ext cx="2985540" cy="1267233"/>
            </a:xfrm>
            <a:prstGeom prst="flowChartAlternateProcess">
              <a:avLst/>
            </a:prstGeom>
            <a:ln>
              <a:noFill/>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marL="0" indent="0" algn="ctr">
                <a:spcAft>
                  <a:spcPts val="450"/>
                </a:spcAft>
                <a:buFont typeface="Arial" charset="0"/>
                <a:buNone/>
              </a:pPr>
              <a:r>
                <a:rPr lang="nl-BE" sz="1800" b="1" dirty="0">
                  <a:solidFill>
                    <a:schemeClr val="bg1"/>
                  </a:solidFill>
                  <a:latin typeface="+mn-lt"/>
                  <a:ea typeface="Verdana Regular" charset="0"/>
                  <a:cs typeface="Verdana Regular" charset="0"/>
                  <a:sym typeface="Securitas Sans Light" charset="0"/>
                </a:rPr>
                <a:t>Model</a:t>
              </a:r>
            </a:p>
          </p:txBody>
        </p:sp>
        <p:pic>
          <p:nvPicPr>
            <p:cNvPr id="14" name="Graphic 13" descr="Tandwielen met effen opvulling">
              <a:extLst>
                <a:ext uri="{FF2B5EF4-FFF2-40B4-BE49-F238E27FC236}">
                  <a16:creationId xmlns:a16="http://schemas.microsoft.com/office/drawing/2014/main" id="{D8F32CE9-B29C-F7AC-A358-664C432FB0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0662" y="3109036"/>
              <a:ext cx="624269" cy="624269"/>
            </a:xfrm>
            <a:prstGeom prst="rect">
              <a:avLst/>
            </a:prstGeom>
          </p:spPr>
        </p:pic>
      </p:grpSp>
      <p:sp>
        <p:nvSpPr>
          <p:cNvPr id="5" name="Tekstvak 4">
            <a:extLst>
              <a:ext uri="{FF2B5EF4-FFF2-40B4-BE49-F238E27FC236}">
                <a16:creationId xmlns:a16="http://schemas.microsoft.com/office/drawing/2014/main" id="{BC4CF926-2AC5-4496-D071-623D8407B87A}"/>
              </a:ext>
            </a:extLst>
          </p:cNvPr>
          <p:cNvSpPr txBox="1"/>
          <p:nvPr/>
        </p:nvSpPr>
        <p:spPr>
          <a:xfrm>
            <a:off x="4292601" y="648610"/>
            <a:ext cx="7275512" cy="451645"/>
          </a:xfrm>
          <a:prstGeom prst="rect">
            <a:avLst/>
          </a:prstGeom>
          <a:noFill/>
        </p:spPr>
        <p:txBody>
          <a:bodyPr wrap="square" lIns="0" tIns="0" rIns="0" bIns="0" rtlCol="0">
            <a:noAutofit/>
          </a:bodyPr>
          <a:lstStyle/>
          <a:p>
            <a:pPr marL="0" indent="0" algn="ctr">
              <a:buFont typeface="Arial" panose="020B0604020202020204" pitchFamily="34" charset="0"/>
              <a:buNone/>
            </a:pPr>
            <a:r>
              <a:rPr lang="nl-BE" sz="2800" b="1" dirty="0">
                <a:solidFill>
                  <a:schemeClr val="accent2"/>
                </a:solidFill>
                <a:latin typeface="+mn-lt"/>
                <a:ea typeface="Verdana" panose="020B0604030504040204" pitchFamily="34" charset="0"/>
                <a:cs typeface="Verdana" panose="020B0604030504040204" pitchFamily="34" charset="0"/>
              </a:rPr>
              <a:t>Finetuning</a:t>
            </a:r>
          </a:p>
        </p:txBody>
      </p:sp>
      <p:pic>
        <p:nvPicPr>
          <p:cNvPr id="19" name="Graphic 18" descr="Klaslokaal met effen opvulling">
            <a:extLst>
              <a:ext uri="{FF2B5EF4-FFF2-40B4-BE49-F238E27FC236}">
                <a16:creationId xmlns:a16="http://schemas.microsoft.com/office/drawing/2014/main" id="{D3CD5F7E-D424-0638-D35F-D59D75FE25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48515" y="2762143"/>
            <a:ext cx="1360057" cy="1360057"/>
          </a:xfrm>
          <a:prstGeom prst="rect">
            <a:avLst/>
          </a:prstGeom>
        </p:spPr>
      </p:pic>
      <p:pic>
        <p:nvPicPr>
          <p:cNvPr id="20" name="Graphic 19" descr="Man met effen opvulling">
            <a:extLst>
              <a:ext uri="{FF2B5EF4-FFF2-40B4-BE49-F238E27FC236}">
                <a16:creationId xmlns:a16="http://schemas.microsoft.com/office/drawing/2014/main" id="{DEE9FAB1-79B4-BA1F-A560-C777F4FFB9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53112" y="2931848"/>
            <a:ext cx="1074240" cy="1074240"/>
          </a:xfrm>
          <a:prstGeom prst="rect">
            <a:avLst/>
          </a:prstGeom>
        </p:spPr>
      </p:pic>
      <p:pic>
        <p:nvPicPr>
          <p:cNvPr id="29" name="Graphic 28" descr="Opgerold diploma met effen opvulling">
            <a:extLst>
              <a:ext uri="{FF2B5EF4-FFF2-40B4-BE49-F238E27FC236}">
                <a16:creationId xmlns:a16="http://schemas.microsoft.com/office/drawing/2014/main" id="{FBC49E24-ACC9-CE5A-F2BE-D63BE12806A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13543" y="3376195"/>
            <a:ext cx="494323" cy="494323"/>
          </a:xfrm>
          <a:prstGeom prst="rect">
            <a:avLst/>
          </a:prstGeom>
        </p:spPr>
      </p:pic>
      <p:grpSp>
        <p:nvGrpSpPr>
          <p:cNvPr id="33" name="Groep 32">
            <a:extLst>
              <a:ext uri="{FF2B5EF4-FFF2-40B4-BE49-F238E27FC236}">
                <a16:creationId xmlns:a16="http://schemas.microsoft.com/office/drawing/2014/main" id="{24649E71-516C-A248-E68D-01D648791D92}"/>
              </a:ext>
            </a:extLst>
          </p:cNvPr>
          <p:cNvGrpSpPr/>
          <p:nvPr/>
        </p:nvGrpSpPr>
        <p:grpSpPr>
          <a:xfrm>
            <a:off x="9779026" y="2939104"/>
            <a:ext cx="1250096" cy="1074240"/>
            <a:chOff x="9779026" y="2939104"/>
            <a:chExt cx="1250096" cy="1074240"/>
          </a:xfrm>
        </p:grpSpPr>
        <p:pic>
          <p:nvPicPr>
            <p:cNvPr id="30" name="Graphic 29" descr="Man met effen opvulling">
              <a:extLst>
                <a:ext uri="{FF2B5EF4-FFF2-40B4-BE49-F238E27FC236}">
                  <a16:creationId xmlns:a16="http://schemas.microsoft.com/office/drawing/2014/main" id="{412A84B1-B659-3F4D-E2C4-D984586C4CB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54882" y="2939104"/>
              <a:ext cx="1074240" cy="1074240"/>
            </a:xfrm>
            <a:prstGeom prst="rect">
              <a:avLst/>
            </a:prstGeom>
          </p:spPr>
        </p:pic>
        <p:pic>
          <p:nvPicPr>
            <p:cNvPr id="31" name="Graphic 30" descr="Opgerold diploma met effen opvulling">
              <a:extLst>
                <a:ext uri="{FF2B5EF4-FFF2-40B4-BE49-F238E27FC236}">
                  <a16:creationId xmlns:a16="http://schemas.microsoft.com/office/drawing/2014/main" id="{954A42E5-4382-0D00-7351-4EB91A5908C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815313" y="3383451"/>
              <a:ext cx="494323" cy="494323"/>
            </a:xfrm>
            <a:prstGeom prst="rect">
              <a:avLst/>
            </a:prstGeom>
          </p:spPr>
        </p:pic>
        <p:pic>
          <p:nvPicPr>
            <p:cNvPr id="32" name="Graphic 31" descr="Opgerold diploma met effen opvulling">
              <a:extLst>
                <a:ext uri="{FF2B5EF4-FFF2-40B4-BE49-F238E27FC236}">
                  <a16:creationId xmlns:a16="http://schemas.microsoft.com/office/drawing/2014/main" id="{F1371B8F-6872-073B-7A7D-CC630932335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79026" y="3085908"/>
              <a:ext cx="494323" cy="494323"/>
            </a:xfrm>
            <a:prstGeom prst="rect">
              <a:avLst/>
            </a:prstGeom>
          </p:spPr>
        </p:pic>
      </p:grpSp>
    </p:spTree>
    <p:extLst>
      <p:ext uri="{BB962C8B-B14F-4D97-AF65-F5344CB8AC3E}">
        <p14:creationId xmlns:p14="http://schemas.microsoft.com/office/powerpoint/2010/main" val="379670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D0299628-5066-10B6-0C28-4AE0D085FEAD}"/>
              </a:ext>
            </a:extLst>
          </p:cNvPr>
          <p:cNvSpPr>
            <a:spLocks noGrp="1"/>
          </p:cNvSpPr>
          <p:nvPr>
            <p:ph type="sldNum" sz="quarter" idx="10"/>
          </p:nvPr>
        </p:nvSpPr>
        <p:spPr/>
        <p:txBody>
          <a:bodyPr/>
          <a:lstStyle/>
          <a:p>
            <a:fld id="{E038E271-308C-2E46-A3EC-56326F9084CC}" type="slidenum">
              <a:rPr lang="nl-BE" smtClean="0"/>
              <a:pPr/>
              <a:t>11</a:t>
            </a:fld>
            <a:endParaRPr lang="nl-BE" dirty="0"/>
          </a:p>
        </p:txBody>
      </p:sp>
      <p:sp>
        <p:nvSpPr>
          <p:cNvPr id="21" name="Rechthoek 20">
            <a:extLst>
              <a:ext uri="{FF2B5EF4-FFF2-40B4-BE49-F238E27FC236}">
                <a16:creationId xmlns:a16="http://schemas.microsoft.com/office/drawing/2014/main" id="{8EA5549B-3F3C-44C9-088E-7EDB031E40E1}"/>
              </a:ext>
            </a:extLst>
          </p:cNvPr>
          <p:cNvSpPr/>
          <p:nvPr/>
        </p:nvSpPr>
        <p:spPr bwMode="auto">
          <a:xfrm flipH="1">
            <a:off x="11568111" y="0"/>
            <a:ext cx="623887" cy="6858000"/>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0" indent="0" algn="ctr">
              <a:spcAft>
                <a:spcPts val="450"/>
              </a:spcAft>
              <a:buFont typeface="Arial" charset="0"/>
              <a:buNone/>
            </a:pPr>
            <a:endParaRPr lang="nl-BE" sz="1800" b="1" dirty="0" err="1">
              <a:solidFill>
                <a:schemeClr val="bg1"/>
              </a:solidFill>
              <a:latin typeface="+mn-lt"/>
              <a:ea typeface="Verdana Regular" charset="0"/>
              <a:cs typeface="Verdana Regular" charset="0"/>
              <a:sym typeface="Securitas Sans Light" charset="0"/>
            </a:endParaRPr>
          </a:p>
        </p:txBody>
      </p:sp>
      <p:sp>
        <p:nvSpPr>
          <p:cNvPr id="24" name="Rechthoek 23">
            <a:extLst>
              <a:ext uri="{FF2B5EF4-FFF2-40B4-BE49-F238E27FC236}">
                <a16:creationId xmlns:a16="http://schemas.microsoft.com/office/drawing/2014/main" id="{68E207F3-E084-4828-FB65-168B86D5D5B6}"/>
              </a:ext>
            </a:extLst>
          </p:cNvPr>
          <p:cNvSpPr/>
          <p:nvPr/>
        </p:nvSpPr>
        <p:spPr bwMode="auto">
          <a:xfrm flipH="1">
            <a:off x="4306337" y="-51630"/>
            <a:ext cx="7242394" cy="68580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0" indent="0" algn="ctr">
              <a:spcAft>
                <a:spcPts val="450"/>
              </a:spcAft>
              <a:buFont typeface="Arial" charset="0"/>
              <a:buNone/>
            </a:pPr>
            <a:endParaRPr lang="nl-BE" sz="1800" b="1" dirty="0" err="1">
              <a:solidFill>
                <a:schemeClr val="bg1"/>
              </a:solidFill>
              <a:latin typeface="+mn-lt"/>
              <a:ea typeface="Verdana Regular" charset="0"/>
              <a:cs typeface="Verdana Regular" charset="0"/>
              <a:sym typeface="Securitas Sans Light" charset="0"/>
            </a:endParaRPr>
          </a:p>
        </p:txBody>
      </p:sp>
      <p:sp>
        <p:nvSpPr>
          <p:cNvPr id="25" name="Rechthoek 24">
            <a:extLst>
              <a:ext uri="{FF2B5EF4-FFF2-40B4-BE49-F238E27FC236}">
                <a16:creationId xmlns:a16="http://schemas.microsoft.com/office/drawing/2014/main" id="{F4A45135-28E5-536E-CDBA-486A8E3B96ED}"/>
              </a:ext>
            </a:extLst>
          </p:cNvPr>
          <p:cNvSpPr/>
          <p:nvPr/>
        </p:nvSpPr>
        <p:spPr bwMode="auto">
          <a:xfrm flipH="1">
            <a:off x="3679901" y="0"/>
            <a:ext cx="623868" cy="6858000"/>
          </a:xfrm>
          <a:prstGeom prst="rect">
            <a:avLst/>
          </a:prstGeom>
          <a:solidFill>
            <a:schemeClr val="accent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0" indent="0" algn="ctr">
              <a:spcAft>
                <a:spcPts val="450"/>
              </a:spcAft>
              <a:buFont typeface="Arial" charset="0"/>
              <a:buNone/>
            </a:pPr>
            <a:endParaRPr lang="nl-BE" sz="1800" b="1" dirty="0" err="1">
              <a:solidFill>
                <a:schemeClr val="bg1"/>
              </a:solidFill>
              <a:latin typeface="+mn-lt"/>
              <a:ea typeface="Verdana Regular" charset="0"/>
              <a:cs typeface="Verdana Regular" charset="0"/>
              <a:sym typeface="Securitas Sans Light" charset="0"/>
            </a:endParaRPr>
          </a:p>
        </p:txBody>
      </p:sp>
      <p:sp>
        <p:nvSpPr>
          <p:cNvPr id="17" name="Stroomdiagram: Alternatief proces 16">
            <a:extLst>
              <a:ext uri="{FF2B5EF4-FFF2-40B4-BE49-F238E27FC236}">
                <a16:creationId xmlns:a16="http://schemas.microsoft.com/office/drawing/2014/main" id="{E804FCA2-7D55-698C-1545-58A8072CA03B}"/>
              </a:ext>
            </a:extLst>
          </p:cNvPr>
          <p:cNvSpPr/>
          <p:nvPr/>
        </p:nvSpPr>
        <p:spPr bwMode="auto">
          <a:xfrm>
            <a:off x="865687" y="1072357"/>
            <a:ext cx="2447925" cy="805435"/>
          </a:xfrm>
          <a:prstGeom prst="flowChartAlternateProcess">
            <a:avLst/>
          </a:prstGeom>
          <a:ln/>
          <a:extLst>
            <a:ext uri="{91240B29-F687-4f45-9708-019B960494DF}">
              <a14:hiddenLine xmlns="" xmlns:a14="http://schemas.microsoft.com/office/drawing/2010/main" w="9525">
                <a:solidFill>
                  <a:srgbClr val="000000"/>
                </a:solidFill>
                <a:miter lim="800000"/>
                <a:headEnd/>
                <a:tailEnd/>
              </a14:hiddenLine>
            </a:ext>
          </a:extLst>
        </p:spPr>
        <p:style>
          <a:lnRef idx="2">
            <a:schemeClr val="dk1"/>
          </a:lnRef>
          <a:fillRef idx="1">
            <a:schemeClr val="lt1"/>
          </a:fillRef>
          <a:effectRef idx="0">
            <a:schemeClr val="dk1"/>
          </a:effectRef>
          <a:fontRef idx="minor">
            <a:schemeClr val="dk1"/>
          </a:fontRef>
        </p:style>
        <p:txBody>
          <a:bodyPr lIns="180000" tIns="180000" rIns="180000" bIns="180000" rtlCol="0" anchor="ctr"/>
          <a:lstStyle/>
          <a:p>
            <a:pPr marL="0" indent="0" algn="ctr">
              <a:spcAft>
                <a:spcPts val="450"/>
              </a:spcAft>
              <a:buFont typeface="Arial" charset="0"/>
              <a:buNone/>
            </a:pPr>
            <a:r>
              <a:rPr lang="nl-BE" sz="1800" b="1" dirty="0">
                <a:solidFill>
                  <a:schemeClr val="tx1"/>
                </a:solidFill>
                <a:latin typeface="+mn-lt"/>
                <a:ea typeface="Verdana Regular" charset="0"/>
                <a:cs typeface="Verdana Regular" charset="0"/>
                <a:sym typeface="Securitas Sans Light" charset="0"/>
              </a:rPr>
              <a:t>Question</a:t>
            </a:r>
          </a:p>
        </p:txBody>
      </p:sp>
      <p:cxnSp>
        <p:nvCxnSpPr>
          <p:cNvPr id="22" name="Rechte verbindingslijn met pijl 21">
            <a:extLst>
              <a:ext uri="{FF2B5EF4-FFF2-40B4-BE49-F238E27FC236}">
                <a16:creationId xmlns:a16="http://schemas.microsoft.com/office/drawing/2014/main" id="{3A044973-B8DE-222C-0748-AAD1ED11A181}"/>
              </a:ext>
            </a:extLst>
          </p:cNvPr>
          <p:cNvCxnSpPr>
            <a:cxnSpLocks/>
            <a:stCxn id="17" idx="2"/>
            <a:endCxn id="23" idx="0"/>
          </p:cNvCxnSpPr>
          <p:nvPr/>
        </p:nvCxnSpPr>
        <p:spPr>
          <a:xfrm flipH="1">
            <a:off x="2089650" y="1877792"/>
            <a:ext cx="2" cy="90976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6" name="Stroomdiagram: Alternatief proces 25">
            <a:extLst>
              <a:ext uri="{FF2B5EF4-FFF2-40B4-BE49-F238E27FC236}">
                <a16:creationId xmlns:a16="http://schemas.microsoft.com/office/drawing/2014/main" id="{9E2E2E3C-C9B6-03F9-D4E6-0D2ECF86CE8B}"/>
              </a:ext>
            </a:extLst>
          </p:cNvPr>
          <p:cNvSpPr/>
          <p:nvPr/>
        </p:nvSpPr>
        <p:spPr bwMode="auto">
          <a:xfrm>
            <a:off x="865685" y="4979928"/>
            <a:ext cx="2447925" cy="805435"/>
          </a:xfrm>
          <a:prstGeom prst="flowChartAlternateProcess">
            <a:avLst/>
          </a:prstGeom>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2"/>
          </a:lnRef>
          <a:fillRef idx="1">
            <a:schemeClr val="lt1"/>
          </a:fillRef>
          <a:effectRef idx="0">
            <a:schemeClr val="accent2"/>
          </a:effectRef>
          <a:fontRef idx="minor">
            <a:schemeClr val="dk1"/>
          </a:fontRef>
        </p:style>
        <p:txBody>
          <a:bodyPr lIns="180000" tIns="180000" rIns="180000" bIns="180000" rtlCol="0" anchor="ctr"/>
          <a:lstStyle/>
          <a:p>
            <a:pPr marL="0" indent="0" algn="ctr">
              <a:spcAft>
                <a:spcPts val="450"/>
              </a:spcAft>
              <a:buFont typeface="Arial" charset="0"/>
              <a:buNone/>
            </a:pPr>
            <a:r>
              <a:rPr lang="nl-BE" sz="1800" b="1" dirty="0" err="1">
                <a:solidFill>
                  <a:schemeClr val="accent2"/>
                </a:solidFill>
                <a:latin typeface="+mn-lt"/>
                <a:ea typeface="Verdana Regular" charset="0"/>
                <a:cs typeface="Verdana Regular" charset="0"/>
                <a:sym typeface="Securitas Sans Light" charset="0"/>
              </a:rPr>
              <a:t>Answer</a:t>
            </a:r>
            <a:endParaRPr lang="nl-BE" sz="1800" b="1" dirty="0">
              <a:solidFill>
                <a:schemeClr val="accent2"/>
              </a:solidFill>
              <a:latin typeface="+mn-lt"/>
              <a:ea typeface="Verdana Regular" charset="0"/>
              <a:cs typeface="Verdana Regular" charset="0"/>
              <a:sym typeface="Securitas Sans Light" charset="0"/>
            </a:endParaRPr>
          </a:p>
        </p:txBody>
      </p:sp>
      <p:cxnSp>
        <p:nvCxnSpPr>
          <p:cNvPr id="27" name="Rechte verbindingslijn met pijl 26">
            <a:extLst>
              <a:ext uri="{FF2B5EF4-FFF2-40B4-BE49-F238E27FC236}">
                <a16:creationId xmlns:a16="http://schemas.microsoft.com/office/drawing/2014/main" id="{908128E8-FD4F-9242-CAC5-0AECC0EF3E66}"/>
              </a:ext>
            </a:extLst>
          </p:cNvPr>
          <p:cNvCxnSpPr>
            <a:cxnSpLocks/>
            <a:stCxn id="23" idx="2"/>
            <a:endCxn id="26" idx="0"/>
          </p:cNvCxnSpPr>
          <p:nvPr/>
        </p:nvCxnSpPr>
        <p:spPr>
          <a:xfrm flipH="1">
            <a:off x="2089648" y="4054786"/>
            <a:ext cx="2" cy="92514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28" name="Groep 27">
            <a:extLst>
              <a:ext uri="{FF2B5EF4-FFF2-40B4-BE49-F238E27FC236}">
                <a16:creationId xmlns:a16="http://schemas.microsoft.com/office/drawing/2014/main" id="{1DEE3E13-00B6-1E22-9C18-894CABC8F3E1}"/>
              </a:ext>
            </a:extLst>
          </p:cNvPr>
          <p:cNvGrpSpPr/>
          <p:nvPr/>
        </p:nvGrpSpPr>
        <p:grpSpPr>
          <a:xfrm>
            <a:off x="596879" y="2787552"/>
            <a:ext cx="2985540" cy="1267233"/>
            <a:chOff x="596879" y="2787552"/>
            <a:chExt cx="2985540" cy="1267233"/>
          </a:xfrm>
        </p:grpSpPr>
        <p:sp>
          <p:nvSpPr>
            <p:cNvPr id="23" name="Stroomdiagram: Alternatief proces 22">
              <a:extLst>
                <a:ext uri="{FF2B5EF4-FFF2-40B4-BE49-F238E27FC236}">
                  <a16:creationId xmlns:a16="http://schemas.microsoft.com/office/drawing/2014/main" id="{2930F5F2-2EF0-6D2A-8268-C8CD24F54096}"/>
                </a:ext>
              </a:extLst>
            </p:cNvPr>
            <p:cNvSpPr/>
            <p:nvPr/>
          </p:nvSpPr>
          <p:spPr bwMode="auto">
            <a:xfrm>
              <a:off x="596879" y="2787552"/>
              <a:ext cx="2985540" cy="1267233"/>
            </a:xfrm>
            <a:prstGeom prst="flowChartAlternateProcess">
              <a:avLst/>
            </a:prstGeom>
            <a:ln>
              <a:noFill/>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marL="0" indent="0" algn="ctr">
                <a:spcAft>
                  <a:spcPts val="450"/>
                </a:spcAft>
                <a:buFont typeface="Arial" charset="0"/>
                <a:buNone/>
              </a:pPr>
              <a:r>
                <a:rPr lang="nl-BE" sz="1800" b="1" dirty="0">
                  <a:solidFill>
                    <a:schemeClr val="bg1"/>
                  </a:solidFill>
                  <a:latin typeface="+mn-lt"/>
                  <a:ea typeface="Verdana Regular" charset="0"/>
                  <a:cs typeface="Verdana Regular" charset="0"/>
                  <a:sym typeface="Securitas Sans Light" charset="0"/>
                </a:rPr>
                <a:t>Model</a:t>
              </a:r>
            </a:p>
          </p:txBody>
        </p:sp>
        <p:pic>
          <p:nvPicPr>
            <p:cNvPr id="14" name="Graphic 13" descr="Tandwielen met effen opvulling">
              <a:extLst>
                <a:ext uri="{FF2B5EF4-FFF2-40B4-BE49-F238E27FC236}">
                  <a16:creationId xmlns:a16="http://schemas.microsoft.com/office/drawing/2014/main" id="{D8F32CE9-B29C-F7AC-A358-664C432FB0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0662" y="3109036"/>
              <a:ext cx="624269" cy="624269"/>
            </a:xfrm>
            <a:prstGeom prst="rect">
              <a:avLst/>
            </a:prstGeom>
          </p:spPr>
        </p:pic>
      </p:grpSp>
      <p:sp>
        <p:nvSpPr>
          <p:cNvPr id="5" name="Tekstvak 4">
            <a:extLst>
              <a:ext uri="{FF2B5EF4-FFF2-40B4-BE49-F238E27FC236}">
                <a16:creationId xmlns:a16="http://schemas.microsoft.com/office/drawing/2014/main" id="{BC4CF926-2AC5-4496-D071-623D8407B87A}"/>
              </a:ext>
            </a:extLst>
          </p:cNvPr>
          <p:cNvSpPr txBox="1"/>
          <p:nvPr/>
        </p:nvSpPr>
        <p:spPr>
          <a:xfrm>
            <a:off x="4292601" y="648610"/>
            <a:ext cx="7275512" cy="451645"/>
          </a:xfrm>
          <a:prstGeom prst="rect">
            <a:avLst/>
          </a:prstGeom>
          <a:noFill/>
        </p:spPr>
        <p:txBody>
          <a:bodyPr wrap="square" lIns="0" tIns="0" rIns="0" bIns="0" rtlCol="0">
            <a:noAutofit/>
          </a:bodyPr>
          <a:lstStyle/>
          <a:p>
            <a:pPr marL="0" indent="0" algn="ctr">
              <a:buFont typeface="Arial" panose="020B0604020202020204" pitchFamily="34" charset="0"/>
              <a:buNone/>
            </a:pPr>
            <a:r>
              <a:rPr lang="nl-BE" sz="2800" b="1" dirty="0">
                <a:solidFill>
                  <a:schemeClr val="accent2"/>
                </a:solidFill>
                <a:latin typeface="+mn-lt"/>
                <a:ea typeface="Verdana" panose="020B0604030504040204" pitchFamily="34" charset="0"/>
                <a:cs typeface="Verdana" panose="020B0604030504040204" pitchFamily="34" charset="0"/>
              </a:rPr>
              <a:t>Finetuning</a:t>
            </a:r>
          </a:p>
        </p:txBody>
      </p:sp>
      <p:pic>
        <p:nvPicPr>
          <p:cNvPr id="6" name="Graphic 5" descr="Man met effen opvulling">
            <a:extLst>
              <a:ext uri="{FF2B5EF4-FFF2-40B4-BE49-F238E27FC236}">
                <a16:creationId xmlns:a16="http://schemas.microsoft.com/office/drawing/2014/main" id="{5130E6F4-9B7E-AEB1-4155-E335835B80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58367" y="5095498"/>
            <a:ext cx="936033" cy="936033"/>
          </a:xfrm>
          <a:prstGeom prst="rect">
            <a:avLst/>
          </a:prstGeom>
        </p:spPr>
      </p:pic>
      <p:pic>
        <p:nvPicPr>
          <p:cNvPr id="7" name="Graphic 6" descr="Opgerold diploma met effen opvulling">
            <a:extLst>
              <a:ext uri="{FF2B5EF4-FFF2-40B4-BE49-F238E27FC236}">
                <a16:creationId xmlns:a16="http://schemas.microsoft.com/office/drawing/2014/main" id="{19673926-78E7-F63F-5B4C-FFAD048371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66788" y="5566440"/>
            <a:ext cx="430726" cy="430726"/>
          </a:xfrm>
          <a:prstGeom prst="rect">
            <a:avLst/>
          </a:prstGeom>
        </p:spPr>
      </p:pic>
      <p:pic>
        <p:nvPicPr>
          <p:cNvPr id="9" name="Graphic 8" descr="Klaslokaal met effen opvulling">
            <a:extLst>
              <a:ext uri="{FF2B5EF4-FFF2-40B4-BE49-F238E27FC236}">
                <a16:creationId xmlns:a16="http://schemas.microsoft.com/office/drawing/2014/main" id="{1A8B4D97-0F61-D4B9-1AEA-F8E7EC2D7E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17879" y="5146699"/>
            <a:ext cx="832912" cy="832912"/>
          </a:xfrm>
          <a:prstGeom prst="rect">
            <a:avLst/>
          </a:prstGeom>
        </p:spPr>
      </p:pic>
      <p:sp>
        <p:nvSpPr>
          <p:cNvPr id="8" name="Tekstvak 7">
            <a:extLst>
              <a:ext uri="{FF2B5EF4-FFF2-40B4-BE49-F238E27FC236}">
                <a16:creationId xmlns:a16="http://schemas.microsoft.com/office/drawing/2014/main" id="{BF223D8B-BDAF-604F-32B4-7E0C57F6883F}"/>
              </a:ext>
            </a:extLst>
          </p:cNvPr>
          <p:cNvSpPr txBox="1"/>
          <p:nvPr/>
        </p:nvSpPr>
        <p:spPr>
          <a:xfrm>
            <a:off x="4537575" y="1233714"/>
            <a:ext cx="7030534" cy="2499591"/>
          </a:xfrm>
          <a:prstGeom prst="rect">
            <a:avLst/>
          </a:prstGeom>
          <a:noFill/>
        </p:spPr>
        <p:txBody>
          <a:bodyPr wrap="square" lIns="0" tIns="0" rIns="0" bIns="0" rtlCol="0">
            <a:noAutofit/>
          </a:bodyPr>
          <a:lstStyle/>
          <a:p>
            <a:pPr marL="457200" indent="-457200" algn="l">
              <a:buFont typeface="Arial" panose="020B0604020202020204" pitchFamily="34" charset="0"/>
              <a:buChar char="•"/>
            </a:pPr>
            <a:r>
              <a:rPr lang="nl-BE" sz="2400" dirty="0">
                <a:solidFill>
                  <a:schemeClr val="accent2"/>
                </a:solidFill>
                <a:latin typeface="+mn-lt"/>
                <a:ea typeface="Verdana" panose="020B0604030504040204" pitchFamily="34" charset="0"/>
                <a:cs typeface="Verdana" panose="020B0604030504040204" pitchFamily="34" charset="0"/>
              </a:rPr>
              <a:t>Use of prior knowledge</a:t>
            </a:r>
          </a:p>
          <a:p>
            <a:pPr marL="457200" indent="-457200" algn="l">
              <a:buFont typeface="Arial" panose="020B0604020202020204" pitchFamily="34" charset="0"/>
              <a:buChar char="•"/>
            </a:pPr>
            <a:r>
              <a:rPr lang="nl-BE" sz="2400" dirty="0" err="1">
                <a:solidFill>
                  <a:schemeClr val="accent2"/>
                </a:solidFill>
                <a:latin typeface="+mn-lt"/>
                <a:ea typeface="Verdana" panose="020B0604030504040204" pitchFamily="34" charset="0"/>
                <a:cs typeface="Verdana" panose="020B0604030504040204" pitchFamily="34" charset="0"/>
              </a:rPr>
              <a:t>Needs</a:t>
            </a:r>
            <a:r>
              <a:rPr lang="nl-BE" sz="2400" dirty="0">
                <a:solidFill>
                  <a:schemeClr val="accent2"/>
                </a:solidFill>
                <a:latin typeface="+mn-lt"/>
                <a:ea typeface="Verdana" panose="020B0604030504040204" pitchFamily="34" charset="0"/>
                <a:cs typeface="Verdana" panose="020B0604030504040204" pitchFamily="34" charset="0"/>
              </a:rPr>
              <a:t> access to parameters</a:t>
            </a:r>
          </a:p>
        </p:txBody>
      </p:sp>
      <p:grpSp>
        <p:nvGrpSpPr>
          <p:cNvPr id="11" name="Groep 10">
            <a:extLst>
              <a:ext uri="{FF2B5EF4-FFF2-40B4-BE49-F238E27FC236}">
                <a16:creationId xmlns:a16="http://schemas.microsoft.com/office/drawing/2014/main" id="{490F517E-1979-4FAE-5C98-37783FEF1488}"/>
              </a:ext>
            </a:extLst>
          </p:cNvPr>
          <p:cNvGrpSpPr/>
          <p:nvPr/>
        </p:nvGrpSpPr>
        <p:grpSpPr>
          <a:xfrm>
            <a:off x="9779026" y="4979928"/>
            <a:ext cx="1143268" cy="1079935"/>
            <a:chOff x="9779026" y="2939104"/>
            <a:chExt cx="1250096" cy="1074240"/>
          </a:xfrm>
        </p:grpSpPr>
        <p:pic>
          <p:nvPicPr>
            <p:cNvPr id="13" name="Graphic 12" descr="Man met effen opvulling">
              <a:extLst>
                <a:ext uri="{FF2B5EF4-FFF2-40B4-BE49-F238E27FC236}">
                  <a16:creationId xmlns:a16="http://schemas.microsoft.com/office/drawing/2014/main" id="{7A6E2241-CB02-2DF4-33F0-53756C74EA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54882" y="2939104"/>
              <a:ext cx="1074240" cy="1074240"/>
            </a:xfrm>
            <a:prstGeom prst="rect">
              <a:avLst/>
            </a:prstGeom>
          </p:spPr>
        </p:pic>
        <p:pic>
          <p:nvPicPr>
            <p:cNvPr id="16" name="Graphic 15" descr="Opgerold diploma met effen opvulling">
              <a:extLst>
                <a:ext uri="{FF2B5EF4-FFF2-40B4-BE49-F238E27FC236}">
                  <a16:creationId xmlns:a16="http://schemas.microsoft.com/office/drawing/2014/main" id="{1CC6D35E-A232-FBC6-A2F3-13DA9433E1E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15313" y="3383451"/>
              <a:ext cx="494323" cy="494323"/>
            </a:xfrm>
            <a:prstGeom prst="rect">
              <a:avLst/>
            </a:prstGeom>
          </p:spPr>
        </p:pic>
        <p:pic>
          <p:nvPicPr>
            <p:cNvPr id="18" name="Graphic 17" descr="Opgerold diploma met effen opvulling">
              <a:extLst>
                <a:ext uri="{FF2B5EF4-FFF2-40B4-BE49-F238E27FC236}">
                  <a16:creationId xmlns:a16="http://schemas.microsoft.com/office/drawing/2014/main" id="{B77B9D3F-49A1-CE55-5876-E9BFFDA2C62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79026" y="3085908"/>
              <a:ext cx="494323" cy="494323"/>
            </a:xfrm>
            <a:prstGeom prst="rect">
              <a:avLst/>
            </a:prstGeom>
          </p:spPr>
        </p:pic>
      </p:grpSp>
      <p:sp>
        <p:nvSpPr>
          <p:cNvPr id="36" name="Rechthoek: afgeronde hoeken 35">
            <a:extLst>
              <a:ext uri="{FF2B5EF4-FFF2-40B4-BE49-F238E27FC236}">
                <a16:creationId xmlns:a16="http://schemas.microsoft.com/office/drawing/2014/main" id="{E697A6DA-CEC2-25FD-60AA-98EB9BCBB64E}"/>
              </a:ext>
            </a:extLst>
          </p:cNvPr>
          <p:cNvSpPr/>
          <p:nvPr/>
        </p:nvSpPr>
        <p:spPr bwMode="auto">
          <a:xfrm>
            <a:off x="13816355" y="1693072"/>
            <a:ext cx="5981351" cy="4492399"/>
          </a:xfrm>
          <a:prstGeom prst="roundRect">
            <a:avLst/>
          </a:prstGeom>
          <a:noFill/>
          <a:ln w="28575">
            <a:solidFill>
              <a:schemeClr val="bg1"/>
            </a:solid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0" indent="0" algn="ctr">
              <a:spcAft>
                <a:spcPts val="450"/>
              </a:spcAft>
              <a:buFont typeface="Arial" charset="0"/>
              <a:buNone/>
            </a:pPr>
            <a:endParaRPr lang="nl-BE" sz="1800" b="1" dirty="0" err="1">
              <a:solidFill>
                <a:schemeClr val="bg1"/>
              </a:solidFill>
              <a:latin typeface="+mn-lt"/>
              <a:ea typeface="Verdana Regular" charset="0"/>
              <a:cs typeface="Verdana Regular" charset="0"/>
              <a:sym typeface="Securitas Sans Light" charset="0"/>
            </a:endParaRPr>
          </a:p>
        </p:txBody>
      </p:sp>
      <p:pic>
        <p:nvPicPr>
          <p:cNvPr id="37" name="Graphic 36" descr="Zoeken in inventaris met effen opvulling">
            <a:extLst>
              <a:ext uri="{FF2B5EF4-FFF2-40B4-BE49-F238E27FC236}">
                <a16:creationId xmlns:a16="http://schemas.microsoft.com/office/drawing/2014/main" id="{2FBCB6D5-B3F4-C757-4E33-1C897A09219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7946242" y="3258751"/>
            <a:ext cx="1058307" cy="1058307"/>
          </a:xfrm>
          <a:prstGeom prst="rect">
            <a:avLst/>
          </a:prstGeom>
        </p:spPr>
      </p:pic>
      <p:pic>
        <p:nvPicPr>
          <p:cNvPr id="38" name="Graphic 37" descr="Badge vraagteken met effen opvulling">
            <a:extLst>
              <a:ext uri="{FF2B5EF4-FFF2-40B4-BE49-F238E27FC236}">
                <a16:creationId xmlns:a16="http://schemas.microsoft.com/office/drawing/2014/main" id="{64DB0C83-E4AD-2E0F-12DE-5AB7EA8C668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4782794" y="2109560"/>
            <a:ext cx="914400" cy="914400"/>
          </a:xfrm>
          <a:prstGeom prst="rect">
            <a:avLst/>
          </a:prstGeom>
        </p:spPr>
      </p:pic>
      <p:cxnSp>
        <p:nvCxnSpPr>
          <p:cNvPr id="39" name="Rechte verbindingslijn met pijl 38">
            <a:extLst>
              <a:ext uri="{FF2B5EF4-FFF2-40B4-BE49-F238E27FC236}">
                <a16:creationId xmlns:a16="http://schemas.microsoft.com/office/drawing/2014/main" id="{249193F9-5ACA-971B-D13C-F0617570D8E9}"/>
              </a:ext>
            </a:extLst>
          </p:cNvPr>
          <p:cNvCxnSpPr>
            <a:cxnSpLocks/>
            <a:stCxn id="38" idx="3"/>
          </p:cNvCxnSpPr>
          <p:nvPr/>
        </p:nvCxnSpPr>
        <p:spPr>
          <a:xfrm>
            <a:off x="15697194" y="2566760"/>
            <a:ext cx="2111369" cy="979328"/>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40" name="Plusteken 39">
            <a:extLst>
              <a:ext uri="{FF2B5EF4-FFF2-40B4-BE49-F238E27FC236}">
                <a16:creationId xmlns:a16="http://schemas.microsoft.com/office/drawing/2014/main" id="{0F3ADB93-5D1B-7A33-4333-8BDFD1D8AE79}"/>
              </a:ext>
            </a:extLst>
          </p:cNvPr>
          <p:cNvSpPr/>
          <p:nvPr/>
        </p:nvSpPr>
        <p:spPr bwMode="auto">
          <a:xfrm>
            <a:off x="14859061" y="3275773"/>
            <a:ext cx="806472" cy="737802"/>
          </a:xfrm>
          <a:prstGeom prst="mathPlus">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0" indent="0" algn="ctr">
              <a:spcAft>
                <a:spcPts val="450"/>
              </a:spcAft>
              <a:buFont typeface="Arial" charset="0"/>
              <a:buNone/>
            </a:pPr>
            <a:endParaRPr lang="nl-BE" sz="1800" b="1" dirty="0" err="1">
              <a:solidFill>
                <a:schemeClr val="bg1"/>
              </a:solidFill>
              <a:latin typeface="+mn-lt"/>
              <a:ea typeface="Verdana Regular" charset="0"/>
              <a:cs typeface="Verdana Regular" charset="0"/>
              <a:sym typeface="Securitas Sans Light" charset="0"/>
            </a:endParaRPr>
          </a:p>
        </p:txBody>
      </p:sp>
      <p:pic>
        <p:nvPicPr>
          <p:cNvPr id="41" name="Graphic 40" descr="Gloeilamp en tandwiel met effen opvulling">
            <a:extLst>
              <a:ext uri="{FF2B5EF4-FFF2-40B4-BE49-F238E27FC236}">
                <a16:creationId xmlns:a16="http://schemas.microsoft.com/office/drawing/2014/main" id="{40D5F2A7-4E76-FF6C-DEF5-23A7F9D15AC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4831833" y="4430063"/>
            <a:ext cx="914400" cy="914400"/>
          </a:xfrm>
          <a:prstGeom prst="rect">
            <a:avLst/>
          </a:prstGeom>
        </p:spPr>
      </p:pic>
      <p:cxnSp>
        <p:nvCxnSpPr>
          <p:cNvPr id="42" name="Rechte verbindingslijn met pijl 41">
            <a:extLst>
              <a:ext uri="{FF2B5EF4-FFF2-40B4-BE49-F238E27FC236}">
                <a16:creationId xmlns:a16="http://schemas.microsoft.com/office/drawing/2014/main" id="{6D09AF7D-8155-7B32-DEF1-17035851DA12}"/>
              </a:ext>
            </a:extLst>
          </p:cNvPr>
          <p:cNvCxnSpPr>
            <a:cxnSpLocks/>
            <a:endCxn id="41" idx="3"/>
          </p:cNvCxnSpPr>
          <p:nvPr/>
        </p:nvCxnSpPr>
        <p:spPr>
          <a:xfrm flipH="1">
            <a:off x="15746233" y="4166802"/>
            <a:ext cx="2062330" cy="720461"/>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43" name="Rechte verbindingslijn met pijl 42">
            <a:extLst>
              <a:ext uri="{FF2B5EF4-FFF2-40B4-BE49-F238E27FC236}">
                <a16:creationId xmlns:a16="http://schemas.microsoft.com/office/drawing/2014/main" id="{5F5B223D-E4F3-C980-9475-D2431710FFC7}"/>
              </a:ext>
            </a:extLst>
          </p:cNvPr>
          <p:cNvCxnSpPr>
            <a:cxnSpLocks/>
            <a:endCxn id="38" idx="0"/>
          </p:cNvCxnSpPr>
          <p:nvPr/>
        </p:nvCxnSpPr>
        <p:spPr>
          <a:xfrm>
            <a:off x="15239994" y="1693072"/>
            <a:ext cx="0" cy="416488"/>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44" name="Rechte verbindingslijn met pijl 43">
            <a:extLst>
              <a:ext uri="{FF2B5EF4-FFF2-40B4-BE49-F238E27FC236}">
                <a16:creationId xmlns:a16="http://schemas.microsoft.com/office/drawing/2014/main" id="{2DFFD5E7-1225-5CD5-768E-4928CE732A50}"/>
              </a:ext>
            </a:extLst>
          </p:cNvPr>
          <p:cNvCxnSpPr>
            <a:cxnSpLocks/>
            <a:stCxn id="41" idx="2"/>
          </p:cNvCxnSpPr>
          <p:nvPr/>
        </p:nvCxnSpPr>
        <p:spPr>
          <a:xfrm>
            <a:off x="15289033" y="5344463"/>
            <a:ext cx="0" cy="841008"/>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96064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D0299628-5066-10B6-0C28-4AE0D085FEAD}"/>
              </a:ext>
            </a:extLst>
          </p:cNvPr>
          <p:cNvSpPr>
            <a:spLocks noGrp="1"/>
          </p:cNvSpPr>
          <p:nvPr>
            <p:ph type="sldNum" sz="quarter" idx="10"/>
          </p:nvPr>
        </p:nvSpPr>
        <p:spPr/>
        <p:txBody>
          <a:bodyPr/>
          <a:lstStyle/>
          <a:p>
            <a:fld id="{E038E271-308C-2E46-A3EC-56326F9084CC}" type="slidenum">
              <a:rPr lang="nl-BE" smtClean="0"/>
              <a:pPr/>
              <a:t>12</a:t>
            </a:fld>
            <a:endParaRPr lang="nl-BE" dirty="0"/>
          </a:p>
        </p:txBody>
      </p:sp>
      <p:sp>
        <p:nvSpPr>
          <p:cNvPr id="21" name="Rechthoek 20">
            <a:extLst>
              <a:ext uri="{FF2B5EF4-FFF2-40B4-BE49-F238E27FC236}">
                <a16:creationId xmlns:a16="http://schemas.microsoft.com/office/drawing/2014/main" id="{8EA5549B-3F3C-44C9-088E-7EDB031E40E1}"/>
              </a:ext>
            </a:extLst>
          </p:cNvPr>
          <p:cNvSpPr/>
          <p:nvPr/>
        </p:nvSpPr>
        <p:spPr bwMode="auto">
          <a:xfrm flipH="1">
            <a:off x="4916484" y="0"/>
            <a:ext cx="7275513" cy="6858000"/>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0" indent="0" algn="ctr">
              <a:spcAft>
                <a:spcPts val="450"/>
              </a:spcAft>
              <a:buFont typeface="Arial" charset="0"/>
              <a:buNone/>
            </a:pPr>
            <a:endParaRPr lang="nl-BE" sz="1800" b="1" dirty="0" err="1">
              <a:solidFill>
                <a:schemeClr val="bg1"/>
              </a:solidFill>
              <a:latin typeface="+mn-lt"/>
              <a:ea typeface="Verdana Regular" charset="0"/>
              <a:cs typeface="Verdana Regular" charset="0"/>
              <a:sym typeface="Securitas Sans Light" charset="0"/>
            </a:endParaRPr>
          </a:p>
        </p:txBody>
      </p:sp>
      <p:sp>
        <p:nvSpPr>
          <p:cNvPr id="25" name="Rechthoek 24">
            <a:extLst>
              <a:ext uri="{FF2B5EF4-FFF2-40B4-BE49-F238E27FC236}">
                <a16:creationId xmlns:a16="http://schemas.microsoft.com/office/drawing/2014/main" id="{F4A45135-28E5-536E-CDBA-486A8E3B96ED}"/>
              </a:ext>
            </a:extLst>
          </p:cNvPr>
          <p:cNvSpPr/>
          <p:nvPr/>
        </p:nvSpPr>
        <p:spPr bwMode="auto">
          <a:xfrm flipH="1">
            <a:off x="3679901" y="0"/>
            <a:ext cx="623868" cy="6858000"/>
          </a:xfrm>
          <a:prstGeom prst="rect">
            <a:avLst/>
          </a:prstGeom>
          <a:solidFill>
            <a:schemeClr val="accent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0" indent="0" algn="ctr">
              <a:spcAft>
                <a:spcPts val="450"/>
              </a:spcAft>
              <a:buFont typeface="Arial" charset="0"/>
              <a:buNone/>
            </a:pPr>
            <a:endParaRPr lang="nl-BE" sz="1800" b="1" dirty="0" err="1">
              <a:solidFill>
                <a:schemeClr val="bg1"/>
              </a:solidFill>
              <a:latin typeface="+mn-lt"/>
              <a:ea typeface="Verdana Regular" charset="0"/>
              <a:cs typeface="Verdana Regular" charset="0"/>
              <a:sym typeface="Securitas Sans Light" charset="0"/>
            </a:endParaRPr>
          </a:p>
        </p:txBody>
      </p:sp>
      <p:sp>
        <p:nvSpPr>
          <p:cNvPr id="17" name="Stroomdiagram: Alternatief proces 16">
            <a:extLst>
              <a:ext uri="{FF2B5EF4-FFF2-40B4-BE49-F238E27FC236}">
                <a16:creationId xmlns:a16="http://schemas.microsoft.com/office/drawing/2014/main" id="{E804FCA2-7D55-698C-1545-58A8072CA03B}"/>
              </a:ext>
            </a:extLst>
          </p:cNvPr>
          <p:cNvSpPr/>
          <p:nvPr/>
        </p:nvSpPr>
        <p:spPr bwMode="auto">
          <a:xfrm>
            <a:off x="865687" y="1072357"/>
            <a:ext cx="2447925" cy="805435"/>
          </a:xfrm>
          <a:prstGeom prst="flowChartAlternateProcess">
            <a:avLst/>
          </a:prstGeom>
          <a:ln/>
          <a:extLst>
            <a:ext uri="{91240B29-F687-4f45-9708-019B960494DF}">
              <a14:hiddenLine xmlns="" xmlns:a14="http://schemas.microsoft.com/office/drawing/2010/main" w="9525">
                <a:solidFill>
                  <a:srgbClr val="000000"/>
                </a:solidFill>
                <a:miter lim="800000"/>
                <a:headEnd/>
                <a:tailEnd/>
              </a14:hiddenLine>
            </a:ext>
          </a:extLst>
        </p:spPr>
        <p:style>
          <a:lnRef idx="2">
            <a:schemeClr val="dk1"/>
          </a:lnRef>
          <a:fillRef idx="1">
            <a:schemeClr val="lt1"/>
          </a:fillRef>
          <a:effectRef idx="0">
            <a:schemeClr val="dk1"/>
          </a:effectRef>
          <a:fontRef idx="minor">
            <a:schemeClr val="dk1"/>
          </a:fontRef>
        </p:style>
        <p:txBody>
          <a:bodyPr lIns="180000" tIns="180000" rIns="180000" bIns="180000" rtlCol="0" anchor="ctr"/>
          <a:lstStyle/>
          <a:p>
            <a:pPr marL="0" indent="0" algn="ctr">
              <a:spcAft>
                <a:spcPts val="450"/>
              </a:spcAft>
              <a:buFont typeface="Arial" charset="0"/>
              <a:buNone/>
            </a:pPr>
            <a:r>
              <a:rPr lang="nl-BE" sz="1800" b="1" dirty="0">
                <a:solidFill>
                  <a:schemeClr val="tx1"/>
                </a:solidFill>
                <a:latin typeface="+mn-lt"/>
                <a:ea typeface="Verdana Regular" charset="0"/>
                <a:cs typeface="Verdana Regular" charset="0"/>
                <a:sym typeface="Securitas Sans Light" charset="0"/>
              </a:rPr>
              <a:t>Question</a:t>
            </a:r>
          </a:p>
        </p:txBody>
      </p:sp>
      <p:cxnSp>
        <p:nvCxnSpPr>
          <p:cNvPr id="22" name="Rechte verbindingslijn met pijl 21">
            <a:extLst>
              <a:ext uri="{FF2B5EF4-FFF2-40B4-BE49-F238E27FC236}">
                <a16:creationId xmlns:a16="http://schemas.microsoft.com/office/drawing/2014/main" id="{3A044973-B8DE-222C-0748-AAD1ED11A181}"/>
              </a:ext>
            </a:extLst>
          </p:cNvPr>
          <p:cNvCxnSpPr>
            <a:cxnSpLocks/>
            <a:stCxn id="12" idx="2"/>
            <a:endCxn id="23" idx="0"/>
          </p:cNvCxnSpPr>
          <p:nvPr/>
        </p:nvCxnSpPr>
        <p:spPr>
          <a:xfrm>
            <a:off x="2083877" y="3214726"/>
            <a:ext cx="3716" cy="49182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6" name="Stroomdiagram: Alternatief proces 25">
            <a:extLst>
              <a:ext uri="{FF2B5EF4-FFF2-40B4-BE49-F238E27FC236}">
                <a16:creationId xmlns:a16="http://schemas.microsoft.com/office/drawing/2014/main" id="{9E2E2E3C-C9B6-03F9-D4E6-0D2ECF86CE8B}"/>
              </a:ext>
            </a:extLst>
          </p:cNvPr>
          <p:cNvSpPr/>
          <p:nvPr/>
        </p:nvSpPr>
        <p:spPr bwMode="auto">
          <a:xfrm>
            <a:off x="865685" y="4979928"/>
            <a:ext cx="2447925" cy="805435"/>
          </a:xfrm>
          <a:prstGeom prst="flowChartAlternateProcess">
            <a:avLst/>
          </a:prstGeom>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2"/>
          </a:lnRef>
          <a:fillRef idx="1">
            <a:schemeClr val="lt1"/>
          </a:fillRef>
          <a:effectRef idx="0">
            <a:schemeClr val="accent2"/>
          </a:effectRef>
          <a:fontRef idx="minor">
            <a:schemeClr val="dk1"/>
          </a:fontRef>
        </p:style>
        <p:txBody>
          <a:bodyPr lIns="180000" tIns="180000" rIns="180000" bIns="180000" rtlCol="0" anchor="ctr"/>
          <a:lstStyle/>
          <a:p>
            <a:pPr marL="0" indent="0" algn="ctr">
              <a:spcAft>
                <a:spcPts val="450"/>
              </a:spcAft>
              <a:buFont typeface="Arial" charset="0"/>
              <a:buNone/>
            </a:pPr>
            <a:r>
              <a:rPr lang="nl-BE" sz="1800" b="1" dirty="0" err="1">
                <a:solidFill>
                  <a:schemeClr val="accent2"/>
                </a:solidFill>
                <a:latin typeface="+mn-lt"/>
                <a:ea typeface="Verdana Regular" charset="0"/>
                <a:cs typeface="Verdana Regular" charset="0"/>
                <a:sym typeface="Securitas Sans Light" charset="0"/>
              </a:rPr>
              <a:t>Answer</a:t>
            </a:r>
            <a:endParaRPr lang="nl-BE" sz="1800" b="1" dirty="0">
              <a:solidFill>
                <a:schemeClr val="accent2"/>
              </a:solidFill>
              <a:latin typeface="+mn-lt"/>
              <a:ea typeface="Verdana Regular" charset="0"/>
              <a:cs typeface="Verdana Regular" charset="0"/>
              <a:sym typeface="Securitas Sans Light" charset="0"/>
            </a:endParaRPr>
          </a:p>
        </p:txBody>
      </p:sp>
      <p:cxnSp>
        <p:nvCxnSpPr>
          <p:cNvPr id="27" name="Rechte verbindingslijn met pijl 26">
            <a:extLst>
              <a:ext uri="{FF2B5EF4-FFF2-40B4-BE49-F238E27FC236}">
                <a16:creationId xmlns:a16="http://schemas.microsoft.com/office/drawing/2014/main" id="{908128E8-FD4F-9242-CAC5-0AECC0EF3E66}"/>
              </a:ext>
            </a:extLst>
          </p:cNvPr>
          <p:cNvCxnSpPr>
            <a:cxnSpLocks/>
            <a:stCxn id="23" idx="2"/>
            <a:endCxn id="26" idx="0"/>
          </p:cNvCxnSpPr>
          <p:nvPr/>
        </p:nvCxnSpPr>
        <p:spPr>
          <a:xfrm>
            <a:off x="2087593" y="4511984"/>
            <a:ext cx="2055" cy="46794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28" name="Groep 27">
            <a:extLst>
              <a:ext uri="{FF2B5EF4-FFF2-40B4-BE49-F238E27FC236}">
                <a16:creationId xmlns:a16="http://schemas.microsoft.com/office/drawing/2014/main" id="{1DEE3E13-00B6-1E22-9C18-894CABC8F3E1}"/>
              </a:ext>
            </a:extLst>
          </p:cNvPr>
          <p:cNvGrpSpPr/>
          <p:nvPr/>
        </p:nvGrpSpPr>
        <p:grpSpPr>
          <a:xfrm>
            <a:off x="796718" y="3706549"/>
            <a:ext cx="2581750" cy="805435"/>
            <a:chOff x="596879" y="2787552"/>
            <a:chExt cx="2985540" cy="1267233"/>
          </a:xfrm>
        </p:grpSpPr>
        <p:sp>
          <p:nvSpPr>
            <p:cNvPr id="23" name="Stroomdiagram: Alternatief proces 22">
              <a:extLst>
                <a:ext uri="{FF2B5EF4-FFF2-40B4-BE49-F238E27FC236}">
                  <a16:creationId xmlns:a16="http://schemas.microsoft.com/office/drawing/2014/main" id="{2930F5F2-2EF0-6D2A-8268-C8CD24F54096}"/>
                </a:ext>
              </a:extLst>
            </p:cNvPr>
            <p:cNvSpPr/>
            <p:nvPr/>
          </p:nvSpPr>
          <p:spPr bwMode="auto">
            <a:xfrm>
              <a:off x="596879" y="2787552"/>
              <a:ext cx="2985540" cy="1267233"/>
            </a:xfrm>
            <a:prstGeom prst="flowChartAlternateProcess">
              <a:avLst/>
            </a:prstGeom>
            <a:ln>
              <a:noFill/>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marL="0" indent="0" algn="ctr">
                <a:spcAft>
                  <a:spcPts val="450"/>
                </a:spcAft>
                <a:buFont typeface="Arial" charset="0"/>
                <a:buNone/>
              </a:pPr>
              <a:r>
                <a:rPr lang="nl-BE" sz="1800" b="1" dirty="0">
                  <a:solidFill>
                    <a:schemeClr val="bg1"/>
                  </a:solidFill>
                  <a:latin typeface="+mn-lt"/>
                  <a:ea typeface="Verdana Regular" charset="0"/>
                  <a:cs typeface="Verdana Regular" charset="0"/>
                  <a:sym typeface="Securitas Sans Light" charset="0"/>
                </a:rPr>
                <a:t>Model</a:t>
              </a:r>
            </a:p>
          </p:txBody>
        </p:sp>
        <p:pic>
          <p:nvPicPr>
            <p:cNvPr id="14" name="Graphic 13" descr="Tandwielen met effen opvulling">
              <a:extLst>
                <a:ext uri="{FF2B5EF4-FFF2-40B4-BE49-F238E27FC236}">
                  <a16:creationId xmlns:a16="http://schemas.microsoft.com/office/drawing/2014/main" id="{D8F32CE9-B29C-F7AC-A358-664C432FB0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0662" y="3109036"/>
              <a:ext cx="624269" cy="624269"/>
            </a:xfrm>
            <a:prstGeom prst="rect">
              <a:avLst/>
            </a:prstGeom>
          </p:spPr>
        </p:pic>
      </p:grpSp>
      <p:sp>
        <p:nvSpPr>
          <p:cNvPr id="5" name="Tekstvak 4">
            <a:extLst>
              <a:ext uri="{FF2B5EF4-FFF2-40B4-BE49-F238E27FC236}">
                <a16:creationId xmlns:a16="http://schemas.microsoft.com/office/drawing/2014/main" id="{BC4CF926-2AC5-4496-D071-623D8407B87A}"/>
              </a:ext>
            </a:extLst>
          </p:cNvPr>
          <p:cNvSpPr txBox="1"/>
          <p:nvPr/>
        </p:nvSpPr>
        <p:spPr>
          <a:xfrm>
            <a:off x="4292601" y="-1325333"/>
            <a:ext cx="7275512" cy="451645"/>
          </a:xfrm>
          <a:prstGeom prst="rect">
            <a:avLst/>
          </a:prstGeom>
          <a:noFill/>
        </p:spPr>
        <p:txBody>
          <a:bodyPr wrap="square" lIns="0" tIns="0" rIns="0" bIns="0" rtlCol="0">
            <a:noAutofit/>
          </a:bodyPr>
          <a:lstStyle/>
          <a:p>
            <a:pPr marL="0" indent="0" algn="ctr">
              <a:buFont typeface="Arial" panose="020B0604020202020204" pitchFamily="34" charset="0"/>
              <a:buNone/>
            </a:pPr>
            <a:r>
              <a:rPr lang="nl-BE" sz="2800" b="1" dirty="0">
                <a:solidFill>
                  <a:schemeClr val="accent2"/>
                </a:solidFill>
                <a:latin typeface="+mn-lt"/>
                <a:ea typeface="Verdana" panose="020B0604030504040204" pitchFamily="34" charset="0"/>
                <a:cs typeface="Verdana" panose="020B0604030504040204" pitchFamily="34" charset="0"/>
              </a:rPr>
              <a:t>Finetuning</a:t>
            </a:r>
          </a:p>
        </p:txBody>
      </p:sp>
      <p:sp>
        <p:nvSpPr>
          <p:cNvPr id="12" name="Stroomdiagram: Alternatief proces 11">
            <a:extLst>
              <a:ext uri="{FF2B5EF4-FFF2-40B4-BE49-F238E27FC236}">
                <a16:creationId xmlns:a16="http://schemas.microsoft.com/office/drawing/2014/main" id="{58F39118-5201-03EE-D436-BD9EAF409130}"/>
              </a:ext>
            </a:extLst>
          </p:cNvPr>
          <p:cNvSpPr/>
          <p:nvPr/>
        </p:nvSpPr>
        <p:spPr bwMode="auto">
          <a:xfrm>
            <a:off x="793002" y="2409291"/>
            <a:ext cx="2581750" cy="805435"/>
          </a:xfrm>
          <a:prstGeom prst="flowChartAlternateProcess">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marL="0" indent="0" algn="ctr">
              <a:spcAft>
                <a:spcPts val="450"/>
              </a:spcAft>
              <a:buFont typeface="Arial" charset="0"/>
              <a:buNone/>
            </a:pPr>
            <a:r>
              <a:rPr lang="nl-BE" sz="1800" b="1" dirty="0">
                <a:solidFill>
                  <a:schemeClr val="bg1"/>
                </a:solidFill>
                <a:latin typeface="+mn-lt"/>
                <a:ea typeface="Verdana Regular" charset="0"/>
                <a:cs typeface="Verdana Regular" charset="0"/>
                <a:sym typeface="Securitas Sans Light" charset="0"/>
              </a:rPr>
              <a:t>RAG</a:t>
            </a:r>
          </a:p>
        </p:txBody>
      </p:sp>
      <p:cxnSp>
        <p:nvCxnSpPr>
          <p:cNvPr id="20" name="Rechte verbindingslijn met pijl 19">
            <a:extLst>
              <a:ext uri="{FF2B5EF4-FFF2-40B4-BE49-F238E27FC236}">
                <a16:creationId xmlns:a16="http://schemas.microsoft.com/office/drawing/2014/main" id="{08FA2929-5DDE-D97F-EE7D-87574BEF071E}"/>
              </a:ext>
            </a:extLst>
          </p:cNvPr>
          <p:cNvCxnSpPr>
            <a:cxnSpLocks/>
            <a:endCxn id="12" idx="0"/>
          </p:cNvCxnSpPr>
          <p:nvPr/>
        </p:nvCxnSpPr>
        <p:spPr>
          <a:xfrm flipH="1">
            <a:off x="2083877" y="1877792"/>
            <a:ext cx="5771" cy="5314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1" name="Tekstvak 30">
            <a:extLst>
              <a:ext uri="{FF2B5EF4-FFF2-40B4-BE49-F238E27FC236}">
                <a16:creationId xmlns:a16="http://schemas.microsoft.com/office/drawing/2014/main" id="{1ADA4055-FA93-8D99-8B0C-BF4C291EE3F3}"/>
              </a:ext>
            </a:extLst>
          </p:cNvPr>
          <p:cNvSpPr txBox="1"/>
          <p:nvPr/>
        </p:nvSpPr>
        <p:spPr>
          <a:xfrm>
            <a:off x="4916483" y="620714"/>
            <a:ext cx="7275511" cy="451644"/>
          </a:xfrm>
          <a:prstGeom prst="rect">
            <a:avLst/>
          </a:prstGeom>
          <a:noFill/>
        </p:spPr>
        <p:txBody>
          <a:bodyPr wrap="square" lIns="0" tIns="0" rIns="0" bIns="0" rtlCol="0">
            <a:noAutofit/>
          </a:bodyPr>
          <a:lstStyle/>
          <a:p>
            <a:pPr marL="0" indent="0" algn="ctr">
              <a:buFont typeface="Arial" panose="020B0604020202020204" pitchFamily="34" charset="0"/>
              <a:buNone/>
            </a:pPr>
            <a:r>
              <a:rPr lang="nl-BE" sz="2800" b="1" dirty="0">
                <a:solidFill>
                  <a:schemeClr val="bg1"/>
                </a:solidFill>
                <a:latin typeface="+mn-lt"/>
                <a:ea typeface="Verdana" panose="020B0604030504040204" pitchFamily="34" charset="0"/>
                <a:cs typeface="Verdana" panose="020B0604030504040204" pitchFamily="34" charset="0"/>
              </a:rPr>
              <a:t>Retrieval Augmented Generation</a:t>
            </a:r>
          </a:p>
        </p:txBody>
      </p:sp>
      <p:sp>
        <p:nvSpPr>
          <p:cNvPr id="32" name="Rechthoek: afgeronde hoeken 31">
            <a:extLst>
              <a:ext uri="{FF2B5EF4-FFF2-40B4-BE49-F238E27FC236}">
                <a16:creationId xmlns:a16="http://schemas.microsoft.com/office/drawing/2014/main" id="{13697C24-C580-D21B-3BEF-935955739150}"/>
              </a:ext>
            </a:extLst>
          </p:cNvPr>
          <p:cNvSpPr/>
          <p:nvPr/>
        </p:nvSpPr>
        <p:spPr bwMode="auto">
          <a:xfrm>
            <a:off x="5586761" y="1693072"/>
            <a:ext cx="5981351" cy="4492399"/>
          </a:xfrm>
          <a:prstGeom prst="roundRect">
            <a:avLst/>
          </a:prstGeom>
          <a:noFill/>
          <a:ln w="28575">
            <a:solidFill>
              <a:schemeClr val="bg1"/>
            </a:solid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0" indent="0" algn="ctr">
              <a:spcAft>
                <a:spcPts val="450"/>
              </a:spcAft>
              <a:buFont typeface="Arial" charset="0"/>
              <a:buNone/>
            </a:pPr>
            <a:endParaRPr lang="nl-BE" sz="1800" b="1" dirty="0" err="1">
              <a:solidFill>
                <a:schemeClr val="bg1"/>
              </a:solidFill>
              <a:latin typeface="+mn-lt"/>
              <a:ea typeface="Verdana Regular" charset="0"/>
              <a:cs typeface="Verdana Regular" charset="0"/>
              <a:sym typeface="Securitas Sans Light" charset="0"/>
            </a:endParaRPr>
          </a:p>
        </p:txBody>
      </p:sp>
      <p:pic>
        <p:nvPicPr>
          <p:cNvPr id="34" name="Graphic 33" descr="Zoeken in inventaris met effen opvulling">
            <a:extLst>
              <a:ext uri="{FF2B5EF4-FFF2-40B4-BE49-F238E27FC236}">
                <a16:creationId xmlns:a16="http://schemas.microsoft.com/office/drawing/2014/main" id="{CB0860AE-76AE-5FA9-51E4-4AF0CD22D9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16648" y="3258751"/>
            <a:ext cx="1058307" cy="1058307"/>
          </a:xfrm>
          <a:prstGeom prst="rect">
            <a:avLst/>
          </a:prstGeom>
        </p:spPr>
      </p:pic>
      <p:pic>
        <p:nvPicPr>
          <p:cNvPr id="36" name="Graphic 35" descr="Badge vraagteken met effen opvulling">
            <a:extLst>
              <a:ext uri="{FF2B5EF4-FFF2-40B4-BE49-F238E27FC236}">
                <a16:creationId xmlns:a16="http://schemas.microsoft.com/office/drawing/2014/main" id="{12F43892-AB3E-16BB-1A90-5000B66B4E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53200" y="2109560"/>
            <a:ext cx="914400" cy="914400"/>
          </a:xfrm>
          <a:prstGeom prst="rect">
            <a:avLst/>
          </a:prstGeom>
        </p:spPr>
      </p:pic>
      <p:cxnSp>
        <p:nvCxnSpPr>
          <p:cNvPr id="38" name="Rechte verbindingslijn met pijl 37">
            <a:extLst>
              <a:ext uri="{FF2B5EF4-FFF2-40B4-BE49-F238E27FC236}">
                <a16:creationId xmlns:a16="http://schemas.microsoft.com/office/drawing/2014/main" id="{9AB6B726-13DA-6C08-6D64-5F0DACC7EA35}"/>
              </a:ext>
            </a:extLst>
          </p:cNvPr>
          <p:cNvCxnSpPr>
            <a:cxnSpLocks/>
            <a:stCxn id="36" idx="3"/>
          </p:cNvCxnSpPr>
          <p:nvPr/>
        </p:nvCxnSpPr>
        <p:spPr>
          <a:xfrm>
            <a:off x="7467600" y="2566760"/>
            <a:ext cx="2111369" cy="979328"/>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43" name="Plusteken 42">
            <a:extLst>
              <a:ext uri="{FF2B5EF4-FFF2-40B4-BE49-F238E27FC236}">
                <a16:creationId xmlns:a16="http://schemas.microsoft.com/office/drawing/2014/main" id="{BC27BD9F-D7AD-1862-776D-F9D2CF46CD38}"/>
              </a:ext>
            </a:extLst>
          </p:cNvPr>
          <p:cNvSpPr/>
          <p:nvPr/>
        </p:nvSpPr>
        <p:spPr bwMode="auto">
          <a:xfrm>
            <a:off x="6629467" y="3275773"/>
            <a:ext cx="806472" cy="737802"/>
          </a:xfrm>
          <a:prstGeom prst="mathPlus">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0" indent="0" algn="ctr">
              <a:spcAft>
                <a:spcPts val="450"/>
              </a:spcAft>
              <a:buFont typeface="Arial" charset="0"/>
              <a:buNone/>
            </a:pPr>
            <a:endParaRPr lang="nl-BE" sz="1800" b="1" dirty="0" err="1">
              <a:solidFill>
                <a:schemeClr val="bg1"/>
              </a:solidFill>
              <a:latin typeface="+mn-lt"/>
              <a:ea typeface="Verdana Regular" charset="0"/>
              <a:cs typeface="Verdana Regular" charset="0"/>
              <a:sym typeface="Securitas Sans Light" charset="0"/>
            </a:endParaRPr>
          </a:p>
        </p:txBody>
      </p:sp>
      <p:pic>
        <p:nvPicPr>
          <p:cNvPr id="45" name="Graphic 44" descr="Gloeilamp en tandwiel met effen opvulling">
            <a:extLst>
              <a:ext uri="{FF2B5EF4-FFF2-40B4-BE49-F238E27FC236}">
                <a16:creationId xmlns:a16="http://schemas.microsoft.com/office/drawing/2014/main" id="{8A18C915-2CBD-E374-B951-AF7EA3F5243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02239" y="4430063"/>
            <a:ext cx="914400" cy="914400"/>
          </a:xfrm>
          <a:prstGeom prst="rect">
            <a:avLst/>
          </a:prstGeom>
        </p:spPr>
      </p:pic>
      <p:cxnSp>
        <p:nvCxnSpPr>
          <p:cNvPr id="46" name="Rechte verbindingslijn met pijl 45">
            <a:extLst>
              <a:ext uri="{FF2B5EF4-FFF2-40B4-BE49-F238E27FC236}">
                <a16:creationId xmlns:a16="http://schemas.microsoft.com/office/drawing/2014/main" id="{25ABC88D-2128-2930-ABAD-E2AB254FC72B}"/>
              </a:ext>
            </a:extLst>
          </p:cNvPr>
          <p:cNvCxnSpPr>
            <a:cxnSpLocks/>
            <a:endCxn id="45" idx="3"/>
          </p:cNvCxnSpPr>
          <p:nvPr/>
        </p:nvCxnSpPr>
        <p:spPr>
          <a:xfrm flipH="1">
            <a:off x="7516639" y="4166802"/>
            <a:ext cx="2062330" cy="720461"/>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49" name="Rechte verbindingslijn met pijl 48">
            <a:extLst>
              <a:ext uri="{FF2B5EF4-FFF2-40B4-BE49-F238E27FC236}">
                <a16:creationId xmlns:a16="http://schemas.microsoft.com/office/drawing/2014/main" id="{ADFCE543-3989-D564-5D04-EA4FCEC5DF0B}"/>
              </a:ext>
            </a:extLst>
          </p:cNvPr>
          <p:cNvCxnSpPr>
            <a:cxnSpLocks/>
            <a:endCxn id="36" idx="0"/>
          </p:cNvCxnSpPr>
          <p:nvPr/>
        </p:nvCxnSpPr>
        <p:spPr>
          <a:xfrm>
            <a:off x="7010400" y="1693072"/>
            <a:ext cx="0" cy="416488"/>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52" name="Rechte verbindingslijn met pijl 51">
            <a:extLst>
              <a:ext uri="{FF2B5EF4-FFF2-40B4-BE49-F238E27FC236}">
                <a16:creationId xmlns:a16="http://schemas.microsoft.com/office/drawing/2014/main" id="{E53F4E60-2D0F-DC04-36D0-06C43545F07D}"/>
              </a:ext>
            </a:extLst>
          </p:cNvPr>
          <p:cNvCxnSpPr>
            <a:cxnSpLocks/>
            <a:stCxn id="45" idx="2"/>
          </p:cNvCxnSpPr>
          <p:nvPr/>
        </p:nvCxnSpPr>
        <p:spPr>
          <a:xfrm>
            <a:off x="7059439" y="5344463"/>
            <a:ext cx="0" cy="841008"/>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80378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D0299628-5066-10B6-0C28-4AE0D085FEAD}"/>
              </a:ext>
            </a:extLst>
          </p:cNvPr>
          <p:cNvSpPr>
            <a:spLocks noGrp="1"/>
          </p:cNvSpPr>
          <p:nvPr>
            <p:ph type="sldNum" sz="quarter" idx="10"/>
          </p:nvPr>
        </p:nvSpPr>
        <p:spPr/>
        <p:txBody>
          <a:bodyPr/>
          <a:lstStyle/>
          <a:p>
            <a:fld id="{E038E271-308C-2E46-A3EC-56326F9084CC}" type="slidenum">
              <a:rPr lang="nl-BE" smtClean="0"/>
              <a:pPr/>
              <a:t>13</a:t>
            </a:fld>
            <a:endParaRPr lang="nl-BE" dirty="0"/>
          </a:p>
        </p:txBody>
      </p:sp>
      <p:sp>
        <p:nvSpPr>
          <p:cNvPr id="21" name="Rechthoek 20">
            <a:extLst>
              <a:ext uri="{FF2B5EF4-FFF2-40B4-BE49-F238E27FC236}">
                <a16:creationId xmlns:a16="http://schemas.microsoft.com/office/drawing/2014/main" id="{8EA5549B-3F3C-44C9-088E-7EDB031E40E1}"/>
              </a:ext>
            </a:extLst>
          </p:cNvPr>
          <p:cNvSpPr/>
          <p:nvPr/>
        </p:nvSpPr>
        <p:spPr bwMode="auto">
          <a:xfrm flipH="1">
            <a:off x="4916484" y="0"/>
            <a:ext cx="7275513" cy="6858000"/>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0" indent="0" algn="ctr">
              <a:spcAft>
                <a:spcPts val="450"/>
              </a:spcAft>
              <a:buFont typeface="Arial" charset="0"/>
              <a:buNone/>
            </a:pPr>
            <a:endParaRPr lang="nl-BE" sz="1800" b="1" dirty="0" err="1">
              <a:solidFill>
                <a:schemeClr val="bg1"/>
              </a:solidFill>
              <a:latin typeface="+mn-lt"/>
              <a:ea typeface="Verdana Regular" charset="0"/>
              <a:cs typeface="Verdana Regular" charset="0"/>
              <a:sym typeface="Securitas Sans Light" charset="0"/>
            </a:endParaRPr>
          </a:p>
        </p:txBody>
      </p:sp>
      <p:sp>
        <p:nvSpPr>
          <p:cNvPr id="25" name="Rechthoek 24">
            <a:extLst>
              <a:ext uri="{FF2B5EF4-FFF2-40B4-BE49-F238E27FC236}">
                <a16:creationId xmlns:a16="http://schemas.microsoft.com/office/drawing/2014/main" id="{F4A45135-28E5-536E-CDBA-486A8E3B96ED}"/>
              </a:ext>
            </a:extLst>
          </p:cNvPr>
          <p:cNvSpPr/>
          <p:nvPr/>
        </p:nvSpPr>
        <p:spPr bwMode="auto">
          <a:xfrm flipH="1">
            <a:off x="3679901" y="0"/>
            <a:ext cx="623868" cy="6858000"/>
          </a:xfrm>
          <a:prstGeom prst="rect">
            <a:avLst/>
          </a:prstGeom>
          <a:solidFill>
            <a:schemeClr val="accent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0" indent="0" algn="ctr">
              <a:spcAft>
                <a:spcPts val="450"/>
              </a:spcAft>
              <a:buFont typeface="Arial" charset="0"/>
              <a:buNone/>
            </a:pPr>
            <a:endParaRPr lang="nl-BE" sz="1800" b="1" dirty="0" err="1">
              <a:solidFill>
                <a:schemeClr val="bg1"/>
              </a:solidFill>
              <a:latin typeface="+mn-lt"/>
              <a:ea typeface="Verdana Regular" charset="0"/>
              <a:cs typeface="Verdana Regular" charset="0"/>
              <a:sym typeface="Securitas Sans Light" charset="0"/>
            </a:endParaRPr>
          </a:p>
        </p:txBody>
      </p:sp>
      <p:sp>
        <p:nvSpPr>
          <p:cNvPr id="17" name="Stroomdiagram: Alternatief proces 16">
            <a:extLst>
              <a:ext uri="{FF2B5EF4-FFF2-40B4-BE49-F238E27FC236}">
                <a16:creationId xmlns:a16="http://schemas.microsoft.com/office/drawing/2014/main" id="{E804FCA2-7D55-698C-1545-58A8072CA03B}"/>
              </a:ext>
            </a:extLst>
          </p:cNvPr>
          <p:cNvSpPr/>
          <p:nvPr/>
        </p:nvSpPr>
        <p:spPr bwMode="auto">
          <a:xfrm>
            <a:off x="865687" y="1072357"/>
            <a:ext cx="2447925" cy="805435"/>
          </a:xfrm>
          <a:prstGeom prst="flowChartAlternateProcess">
            <a:avLst/>
          </a:prstGeom>
          <a:ln/>
          <a:extLst>
            <a:ext uri="{91240B29-F687-4f45-9708-019B960494DF}">
              <a14:hiddenLine xmlns="" xmlns:a14="http://schemas.microsoft.com/office/drawing/2010/main" w="9525">
                <a:solidFill>
                  <a:srgbClr val="000000"/>
                </a:solidFill>
                <a:miter lim="800000"/>
                <a:headEnd/>
                <a:tailEnd/>
              </a14:hiddenLine>
            </a:ext>
          </a:extLst>
        </p:spPr>
        <p:style>
          <a:lnRef idx="2">
            <a:schemeClr val="dk1"/>
          </a:lnRef>
          <a:fillRef idx="1">
            <a:schemeClr val="lt1"/>
          </a:fillRef>
          <a:effectRef idx="0">
            <a:schemeClr val="dk1"/>
          </a:effectRef>
          <a:fontRef idx="minor">
            <a:schemeClr val="dk1"/>
          </a:fontRef>
        </p:style>
        <p:txBody>
          <a:bodyPr lIns="180000" tIns="180000" rIns="180000" bIns="180000" rtlCol="0" anchor="ctr"/>
          <a:lstStyle/>
          <a:p>
            <a:pPr marL="0" indent="0" algn="ctr">
              <a:spcAft>
                <a:spcPts val="450"/>
              </a:spcAft>
              <a:buFont typeface="Arial" charset="0"/>
              <a:buNone/>
            </a:pPr>
            <a:r>
              <a:rPr lang="nl-BE" sz="1800" b="1" dirty="0">
                <a:solidFill>
                  <a:schemeClr val="tx1"/>
                </a:solidFill>
                <a:latin typeface="+mn-lt"/>
                <a:ea typeface="Verdana Regular" charset="0"/>
                <a:cs typeface="Verdana Regular" charset="0"/>
                <a:sym typeface="Securitas Sans Light" charset="0"/>
              </a:rPr>
              <a:t>Question</a:t>
            </a:r>
          </a:p>
        </p:txBody>
      </p:sp>
      <p:cxnSp>
        <p:nvCxnSpPr>
          <p:cNvPr id="22" name="Rechte verbindingslijn met pijl 21">
            <a:extLst>
              <a:ext uri="{FF2B5EF4-FFF2-40B4-BE49-F238E27FC236}">
                <a16:creationId xmlns:a16="http://schemas.microsoft.com/office/drawing/2014/main" id="{3A044973-B8DE-222C-0748-AAD1ED11A181}"/>
              </a:ext>
            </a:extLst>
          </p:cNvPr>
          <p:cNvCxnSpPr>
            <a:cxnSpLocks/>
            <a:stCxn id="12" idx="2"/>
            <a:endCxn id="23" idx="0"/>
          </p:cNvCxnSpPr>
          <p:nvPr/>
        </p:nvCxnSpPr>
        <p:spPr>
          <a:xfrm flipH="1">
            <a:off x="1598701" y="3214726"/>
            <a:ext cx="485176" cy="47988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6" name="Stroomdiagram: Alternatief proces 25">
            <a:extLst>
              <a:ext uri="{FF2B5EF4-FFF2-40B4-BE49-F238E27FC236}">
                <a16:creationId xmlns:a16="http://schemas.microsoft.com/office/drawing/2014/main" id="{9E2E2E3C-C9B6-03F9-D4E6-0D2ECF86CE8B}"/>
              </a:ext>
            </a:extLst>
          </p:cNvPr>
          <p:cNvSpPr/>
          <p:nvPr/>
        </p:nvSpPr>
        <p:spPr bwMode="auto">
          <a:xfrm>
            <a:off x="865685" y="4979928"/>
            <a:ext cx="2447925" cy="805435"/>
          </a:xfrm>
          <a:prstGeom prst="flowChartAlternateProcess">
            <a:avLst/>
          </a:prstGeom>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2"/>
          </a:lnRef>
          <a:fillRef idx="1">
            <a:schemeClr val="lt1"/>
          </a:fillRef>
          <a:effectRef idx="0">
            <a:schemeClr val="accent2"/>
          </a:effectRef>
          <a:fontRef idx="minor">
            <a:schemeClr val="dk1"/>
          </a:fontRef>
        </p:style>
        <p:txBody>
          <a:bodyPr lIns="180000" tIns="180000" rIns="180000" bIns="180000" rtlCol="0" anchor="ctr"/>
          <a:lstStyle/>
          <a:p>
            <a:pPr marL="0" indent="0" algn="ctr">
              <a:spcAft>
                <a:spcPts val="450"/>
              </a:spcAft>
              <a:buFont typeface="Arial" charset="0"/>
              <a:buNone/>
            </a:pPr>
            <a:r>
              <a:rPr lang="nl-BE" sz="1800" b="1" dirty="0" err="1">
                <a:solidFill>
                  <a:schemeClr val="accent2"/>
                </a:solidFill>
                <a:latin typeface="+mn-lt"/>
                <a:ea typeface="Verdana Regular" charset="0"/>
                <a:cs typeface="Verdana Regular" charset="0"/>
                <a:sym typeface="Securitas Sans Light" charset="0"/>
              </a:rPr>
              <a:t>Answer</a:t>
            </a:r>
            <a:r>
              <a:rPr lang="nl-BE" sz="1800" b="1" dirty="0">
                <a:solidFill>
                  <a:schemeClr val="accent2"/>
                </a:solidFill>
                <a:latin typeface="+mn-lt"/>
                <a:ea typeface="Verdana Regular" charset="0"/>
                <a:cs typeface="Verdana Regular" charset="0"/>
                <a:sym typeface="Securitas Sans Light" charset="0"/>
              </a:rPr>
              <a:t> + Sources</a:t>
            </a:r>
          </a:p>
        </p:txBody>
      </p:sp>
      <p:cxnSp>
        <p:nvCxnSpPr>
          <p:cNvPr id="27" name="Rechte verbindingslijn met pijl 26">
            <a:extLst>
              <a:ext uri="{FF2B5EF4-FFF2-40B4-BE49-F238E27FC236}">
                <a16:creationId xmlns:a16="http://schemas.microsoft.com/office/drawing/2014/main" id="{908128E8-FD4F-9242-CAC5-0AECC0EF3E66}"/>
              </a:ext>
            </a:extLst>
          </p:cNvPr>
          <p:cNvCxnSpPr>
            <a:cxnSpLocks/>
            <a:stCxn id="23" idx="2"/>
            <a:endCxn id="26" idx="0"/>
          </p:cNvCxnSpPr>
          <p:nvPr/>
        </p:nvCxnSpPr>
        <p:spPr>
          <a:xfrm>
            <a:off x="1598701" y="4500044"/>
            <a:ext cx="490947" cy="4798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28" name="Groep 27">
            <a:extLst>
              <a:ext uri="{FF2B5EF4-FFF2-40B4-BE49-F238E27FC236}">
                <a16:creationId xmlns:a16="http://schemas.microsoft.com/office/drawing/2014/main" id="{1DEE3E13-00B6-1E22-9C18-894CABC8F3E1}"/>
              </a:ext>
            </a:extLst>
          </p:cNvPr>
          <p:cNvGrpSpPr/>
          <p:nvPr/>
        </p:nvGrpSpPr>
        <p:grpSpPr>
          <a:xfrm>
            <a:off x="748124" y="3694609"/>
            <a:ext cx="1701154" cy="805435"/>
            <a:chOff x="596879" y="2787552"/>
            <a:chExt cx="2985540" cy="1267233"/>
          </a:xfrm>
        </p:grpSpPr>
        <p:sp>
          <p:nvSpPr>
            <p:cNvPr id="23" name="Stroomdiagram: Alternatief proces 22">
              <a:extLst>
                <a:ext uri="{FF2B5EF4-FFF2-40B4-BE49-F238E27FC236}">
                  <a16:creationId xmlns:a16="http://schemas.microsoft.com/office/drawing/2014/main" id="{2930F5F2-2EF0-6D2A-8268-C8CD24F54096}"/>
                </a:ext>
              </a:extLst>
            </p:cNvPr>
            <p:cNvSpPr/>
            <p:nvPr/>
          </p:nvSpPr>
          <p:spPr bwMode="auto">
            <a:xfrm>
              <a:off x="596879" y="2787552"/>
              <a:ext cx="2985540" cy="1267233"/>
            </a:xfrm>
            <a:prstGeom prst="flowChartAlternateProcess">
              <a:avLst/>
            </a:prstGeom>
            <a:ln>
              <a:noFill/>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marL="0" indent="0" algn="ctr">
                <a:spcAft>
                  <a:spcPts val="450"/>
                </a:spcAft>
                <a:buFont typeface="Arial" charset="0"/>
                <a:buNone/>
              </a:pPr>
              <a:r>
                <a:rPr lang="nl-BE" sz="1800" b="1" dirty="0">
                  <a:solidFill>
                    <a:schemeClr val="bg1"/>
                  </a:solidFill>
                  <a:latin typeface="+mn-lt"/>
                  <a:ea typeface="Verdana Regular" charset="0"/>
                  <a:cs typeface="Verdana Regular" charset="0"/>
                  <a:sym typeface="Securitas Sans Light" charset="0"/>
                </a:rPr>
                <a:t>Model</a:t>
              </a:r>
            </a:p>
          </p:txBody>
        </p:sp>
        <p:pic>
          <p:nvPicPr>
            <p:cNvPr id="14" name="Graphic 13" descr="Tandwielen met effen opvulling">
              <a:extLst>
                <a:ext uri="{FF2B5EF4-FFF2-40B4-BE49-F238E27FC236}">
                  <a16:creationId xmlns:a16="http://schemas.microsoft.com/office/drawing/2014/main" id="{D8F32CE9-B29C-F7AC-A358-664C432FB0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0662" y="3109036"/>
              <a:ext cx="624269" cy="624269"/>
            </a:xfrm>
            <a:prstGeom prst="rect">
              <a:avLst/>
            </a:prstGeom>
          </p:spPr>
        </p:pic>
      </p:grpSp>
      <p:sp>
        <p:nvSpPr>
          <p:cNvPr id="5" name="Tekstvak 4">
            <a:extLst>
              <a:ext uri="{FF2B5EF4-FFF2-40B4-BE49-F238E27FC236}">
                <a16:creationId xmlns:a16="http://schemas.microsoft.com/office/drawing/2014/main" id="{BC4CF926-2AC5-4496-D071-623D8407B87A}"/>
              </a:ext>
            </a:extLst>
          </p:cNvPr>
          <p:cNvSpPr txBox="1"/>
          <p:nvPr/>
        </p:nvSpPr>
        <p:spPr>
          <a:xfrm>
            <a:off x="4292601" y="-1325333"/>
            <a:ext cx="7275512" cy="451645"/>
          </a:xfrm>
          <a:prstGeom prst="rect">
            <a:avLst/>
          </a:prstGeom>
          <a:noFill/>
        </p:spPr>
        <p:txBody>
          <a:bodyPr wrap="square" lIns="0" tIns="0" rIns="0" bIns="0" rtlCol="0">
            <a:noAutofit/>
          </a:bodyPr>
          <a:lstStyle/>
          <a:p>
            <a:pPr marL="0" indent="0" algn="ctr">
              <a:buFont typeface="Arial" panose="020B0604020202020204" pitchFamily="34" charset="0"/>
              <a:buNone/>
            </a:pPr>
            <a:r>
              <a:rPr lang="nl-BE" sz="2800" b="1" dirty="0">
                <a:solidFill>
                  <a:schemeClr val="accent2"/>
                </a:solidFill>
                <a:latin typeface="+mn-lt"/>
                <a:ea typeface="Verdana" panose="020B0604030504040204" pitchFamily="34" charset="0"/>
                <a:cs typeface="Verdana" panose="020B0604030504040204" pitchFamily="34" charset="0"/>
              </a:rPr>
              <a:t>Finetuning</a:t>
            </a:r>
          </a:p>
        </p:txBody>
      </p:sp>
      <p:sp>
        <p:nvSpPr>
          <p:cNvPr id="12" name="Stroomdiagram: Alternatief proces 11">
            <a:extLst>
              <a:ext uri="{FF2B5EF4-FFF2-40B4-BE49-F238E27FC236}">
                <a16:creationId xmlns:a16="http://schemas.microsoft.com/office/drawing/2014/main" id="{58F39118-5201-03EE-D436-BD9EAF409130}"/>
              </a:ext>
            </a:extLst>
          </p:cNvPr>
          <p:cNvSpPr/>
          <p:nvPr/>
        </p:nvSpPr>
        <p:spPr bwMode="auto">
          <a:xfrm>
            <a:off x="793002" y="2409291"/>
            <a:ext cx="2581750" cy="805435"/>
          </a:xfrm>
          <a:prstGeom prst="flowChartAlternateProcess">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marL="0" indent="0" algn="ctr">
              <a:spcAft>
                <a:spcPts val="450"/>
              </a:spcAft>
              <a:buFont typeface="Arial" charset="0"/>
              <a:buNone/>
            </a:pPr>
            <a:r>
              <a:rPr lang="nl-BE" sz="1800" b="1" dirty="0">
                <a:solidFill>
                  <a:schemeClr val="bg1"/>
                </a:solidFill>
                <a:latin typeface="+mn-lt"/>
                <a:ea typeface="Verdana Regular" charset="0"/>
                <a:cs typeface="Verdana Regular" charset="0"/>
                <a:sym typeface="Securitas Sans Light" charset="0"/>
              </a:rPr>
              <a:t>RAG</a:t>
            </a:r>
          </a:p>
        </p:txBody>
      </p:sp>
      <p:cxnSp>
        <p:nvCxnSpPr>
          <p:cNvPr id="20" name="Rechte verbindingslijn met pijl 19">
            <a:extLst>
              <a:ext uri="{FF2B5EF4-FFF2-40B4-BE49-F238E27FC236}">
                <a16:creationId xmlns:a16="http://schemas.microsoft.com/office/drawing/2014/main" id="{08FA2929-5DDE-D97F-EE7D-87574BEF071E}"/>
              </a:ext>
            </a:extLst>
          </p:cNvPr>
          <p:cNvCxnSpPr>
            <a:cxnSpLocks/>
            <a:endCxn id="12" idx="0"/>
          </p:cNvCxnSpPr>
          <p:nvPr/>
        </p:nvCxnSpPr>
        <p:spPr>
          <a:xfrm flipH="1">
            <a:off x="2083877" y="1877792"/>
            <a:ext cx="5771" cy="5314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1" name="Tekstvak 30">
            <a:extLst>
              <a:ext uri="{FF2B5EF4-FFF2-40B4-BE49-F238E27FC236}">
                <a16:creationId xmlns:a16="http://schemas.microsoft.com/office/drawing/2014/main" id="{1ADA4055-FA93-8D99-8B0C-BF4C291EE3F3}"/>
              </a:ext>
            </a:extLst>
          </p:cNvPr>
          <p:cNvSpPr txBox="1"/>
          <p:nvPr/>
        </p:nvSpPr>
        <p:spPr>
          <a:xfrm>
            <a:off x="4916483" y="620714"/>
            <a:ext cx="7275511" cy="451644"/>
          </a:xfrm>
          <a:prstGeom prst="rect">
            <a:avLst/>
          </a:prstGeom>
          <a:noFill/>
        </p:spPr>
        <p:txBody>
          <a:bodyPr wrap="square" lIns="0" tIns="0" rIns="0" bIns="0" rtlCol="0">
            <a:noAutofit/>
          </a:bodyPr>
          <a:lstStyle/>
          <a:p>
            <a:pPr marL="0" indent="0" algn="ctr">
              <a:buFont typeface="Arial" panose="020B0604020202020204" pitchFamily="34" charset="0"/>
              <a:buNone/>
            </a:pPr>
            <a:r>
              <a:rPr lang="nl-BE" sz="2800" b="1" dirty="0">
                <a:solidFill>
                  <a:schemeClr val="bg1"/>
                </a:solidFill>
                <a:latin typeface="+mn-lt"/>
                <a:ea typeface="Verdana" panose="020B0604030504040204" pitchFamily="34" charset="0"/>
                <a:cs typeface="Verdana" panose="020B0604030504040204" pitchFamily="34" charset="0"/>
              </a:rPr>
              <a:t>Retrieval Augmented Generation</a:t>
            </a:r>
          </a:p>
        </p:txBody>
      </p:sp>
      <p:sp>
        <p:nvSpPr>
          <p:cNvPr id="32" name="Rechthoek: afgeronde hoeken 31">
            <a:extLst>
              <a:ext uri="{FF2B5EF4-FFF2-40B4-BE49-F238E27FC236}">
                <a16:creationId xmlns:a16="http://schemas.microsoft.com/office/drawing/2014/main" id="{13697C24-C580-D21B-3BEF-935955739150}"/>
              </a:ext>
            </a:extLst>
          </p:cNvPr>
          <p:cNvSpPr/>
          <p:nvPr/>
        </p:nvSpPr>
        <p:spPr bwMode="auto">
          <a:xfrm>
            <a:off x="5586761" y="1693072"/>
            <a:ext cx="5981351" cy="4492399"/>
          </a:xfrm>
          <a:prstGeom prst="roundRect">
            <a:avLst/>
          </a:prstGeom>
          <a:noFill/>
          <a:ln w="28575">
            <a:solidFill>
              <a:schemeClr val="bg1"/>
            </a:solid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0" indent="0" algn="ctr">
              <a:spcAft>
                <a:spcPts val="450"/>
              </a:spcAft>
              <a:buFont typeface="Arial" charset="0"/>
              <a:buNone/>
            </a:pPr>
            <a:endParaRPr lang="nl-BE" sz="1800" b="1" dirty="0" err="1">
              <a:solidFill>
                <a:schemeClr val="bg1"/>
              </a:solidFill>
              <a:latin typeface="+mn-lt"/>
              <a:ea typeface="Verdana Regular" charset="0"/>
              <a:cs typeface="Verdana Regular" charset="0"/>
              <a:sym typeface="Securitas Sans Light" charset="0"/>
            </a:endParaRPr>
          </a:p>
        </p:txBody>
      </p:sp>
      <p:pic>
        <p:nvPicPr>
          <p:cNvPr id="34" name="Graphic 33" descr="Zoeken in inventaris met effen opvulling">
            <a:extLst>
              <a:ext uri="{FF2B5EF4-FFF2-40B4-BE49-F238E27FC236}">
                <a16:creationId xmlns:a16="http://schemas.microsoft.com/office/drawing/2014/main" id="{CB0860AE-76AE-5FA9-51E4-4AF0CD22D9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16648" y="3258751"/>
            <a:ext cx="1058307" cy="1058307"/>
          </a:xfrm>
          <a:prstGeom prst="rect">
            <a:avLst/>
          </a:prstGeom>
        </p:spPr>
      </p:pic>
      <p:pic>
        <p:nvPicPr>
          <p:cNvPr id="36" name="Graphic 35" descr="Badge vraagteken met effen opvulling">
            <a:extLst>
              <a:ext uri="{FF2B5EF4-FFF2-40B4-BE49-F238E27FC236}">
                <a16:creationId xmlns:a16="http://schemas.microsoft.com/office/drawing/2014/main" id="{12F43892-AB3E-16BB-1A90-5000B66B4E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53200" y="2109560"/>
            <a:ext cx="914400" cy="914400"/>
          </a:xfrm>
          <a:prstGeom prst="rect">
            <a:avLst/>
          </a:prstGeom>
        </p:spPr>
      </p:pic>
      <p:cxnSp>
        <p:nvCxnSpPr>
          <p:cNvPr id="38" name="Rechte verbindingslijn met pijl 37">
            <a:extLst>
              <a:ext uri="{FF2B5EF4-FFF2-40B4-BE49-F238E27FC236}">
                <a16:creationId xmlns:a16="http://schemas.microsoft.com/office/drawing/2014/main" id="{9AB6B726-13DA-6C08-6D64-5F0DACC7EA35}"/>
              </a:ext>
            </a:extLst>
          </p:cNvPr>
          <p:cNvCxnSpPr>
            <a:cxnSpLocks/>
            <a:stCxn id="36" idx="3"/>
          </p:cNvCxnSpPr>
          <p:nvPr/>
        </p:nvCxnSpPr>
        <p:spPr>
          <a:xfrm>
            <a:off x="7467600" y="2566760"/>
            <a:ext cx="2111369" cy="979328"/>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43" name="Plusteken 42">
            <a:extLst>
              <a:ext uri="{FF2B5EF4-FFF2-40B4-BE49-F238E27FC236}">
                <a16:creationId xmlns:a16="http://schemas.microsoft.com/office/drawing/2014/main" id="{BC27BD9F-D7AD-1862-776D-F9D2CF46CD38}"/>
              </a:ext>
            </a:extLst>
          </p:cNvPr>
          <p:cNvSpPr/>
          <p:nvPr/>
        </p:nvSpPr>
        <p:spPr bwMode="auto">
          <a:xfrm>
            <a:off x="6629467" y="3275773"/>
            <a:ext cx="806472" cy="737802"/>
          </a:xfrm>
          <a:prstGeom prst="mathPlus">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0" indent="0" algn="ctr">
              <a:spcAft>
                <a:spcPts val="450"/>
              </a:spcAft>
              <a:buFont typeface="Arial" charset="0"/>
              <a:buNone/>
            </a:pPr>
            <a:endParaRPr lang="nl-BE" sz="1800" b="1" dirty="0" err="1">
              <a:solidFill>
                <a:schemeClr val="bg1"/>
              </a:solidFill>
              <a:latin typeface="+mn-lt"/>
              <a:ea typeface="Verdana Regular" charset="0"/>
              <a:cs typeface="Verdana Regular" charset="0"/>
              <a:sym typeface="Securitas Sans Light" charset="0"/>
            </a:endParaRPr>
          </a:p>
        </p:txBody>
      </p:sp>
      <p:pic>
        <p:nvPicPr>
          <p:cNvPr id="45" name="Graphic 44" descr="Gloeilamp en tandwiel met effen opvulling">
            <a:extLst>
              <a:ext uri="{FF2B5EF4-FFF2-40B4-BE49-F238E27FC236}">
                <a16:creationId xmlns:a16="http://schemas.microsoft.com/office/drawing/2014/main" id="{8A18C915-2CBD-E374-B951-AF7EA3F5243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02239" y="4430063"/>
            <a:ext cx="914400" cy="914400"/>
          </a:xfrm>
          <a:prstGeom prst="rect">
            <a:avLst/>
          </a:prstGeom>
        </p:spPr>
      </p:pic>
      <p:cxnSp>
        <p:nvCxnSpPr>
          <p:cNvPr id="46" name="Rechte verbindingslijn met pijl 45">
            <a:extLst>
              <a:ext uri="{FF2B5EF4-FFF2-40B4-BE49-F238E27FC236}">
                <a16:creationId xmlns:a16="http://schemas.microsoft.com/office/drawing/2014/main" id="{25ABC88D-2128-2930-ABAD-E2AB254FC72B}"/>
              </a:ext>
            </a:extLst>
          </p:cNvPr>
          <p:cNvCxnSpPr>
            <a:cxnSpLocks/>
            <a:endCxn id="45" idx="3"/>
          </p:cNvCxnSpPr>
          <p:nvPr/>
        </p:nvCxnSpPr>
        <p:spPr>
          <a:xfrm flipH="1">
            <a:off x="7516639" y="4166802"/>
            <a:ext cx="2062330" cy="720461"/>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49" name="Rechte verbindingslijn met pijl 48">
            <a:extLst>
              <a:ext uri="{FF2B5EF4-FFF2-40B4-BE49-F238E27FC236}">
                <a16:creationId xmlns:a16="http://schemas.microsoft.com/office/drawing/2014/main" id="{ADFCE543-3989-D564-5D04-EA4FCEC5DF0B}"/>
              </a:ext>
            </a:extLst>
          </p:cNvPr>
          <p:cNvCxnSpPr>
            <a:cxnSpLocks/>
            <a:endCxn id="36" idx="0"/>
          </p:cNvCxnSpPr>
          <p:nvPr/>
        </p:nvCxnSpPr>
        <p:spPr>
          <a:xfrm>
            <a:off x="7010400" y="1693072"/>
            <a:ext cx="0" cy="416488"/>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52" name="Rechte verbindingslijn met pijl 51">
            <a:extLst>
              <a:ext uri="{FF2B5EF4-FFF2-40B4-BE49-F238E27FC236}">
                <a16:creationId xmlns:a16="http://schemas.microsoft.com/office/drawing/2014/main" id="{E53F4E60-2D0F-DC04-36D0-06C43545F07D}"/>
              </a:ext>
            </a:extLst>
          </p:cNvPr>
          <p:cNvCxnSpPr>
            <a:cxnSpLocks/>
            <a:stCxn id="45" idx="2"/>
          </p:cNvCxnSpPr>
          <p:nvPr/>
        </p:nvCxnSpPr>
        <p:spPr>
          <a:xfrm>
            <a:off x="7059439" y="5344463"/>
            <a:ext cx="0" cy="841008"/>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2" name="Rechte verbindingslijn met pijl 1">
            <a:extLst>
              <a:ext uri="{FF2B5EF4-FFF2-40B4-BE49-F238E27FC236}">
                <a16:creationId xmlns:a16="http://schemas.microsoft.com/office/drawing/2014/main" id="{F9181575-F683-85D5-C86A-EA3B44A9DED9}"/>
              </a:ext>
            </a:extLst>
          </p:cNvPr>
          <p:cNvCxnSpPr>
            <a:cxnSpLocks/>
          </p:cNvCxnSpPr>
          <p:nvPr/>
        </p:nvCxnSpPr>
        <p:spPr>
          <a:xfrm>
            <a:off x="2889629" y="3214726"/>
            <a:ext cx="0" cy="17652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 name="Rechte verbindingslijn met pijl 5">
            <a:extLst>
              <a:ext uri="{FF2B5EF4-FFF2-40B4-BE49-F238E27FC236}">
                <a16:creationId xmlns:a16="http://schemas.microsoft.com/office/drawing/2014/main" id="{903B7A17-1EBB-A4A2-37AF-A8DCC7FC58CC}"/>
              </a:ext>
            </a:extLst>
          </p:cNvPr>
          <p:cNvCxnSpPr>
            <a:cxnSpLocks/>
          </p:cNvCxnSpPr>
          <p:nvPr/>
        </p:nvCxnSpPr>
        <p:spPr>
          <a:xfrm>
            <a:off x="10367634" y="4430063"/>
            <a:ext cx="0" cy="1755408"/>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019431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D0299628-5066-10B6-0C28-4AE0D085FEAD}"/>
              </a:ext>
            </a:extLst>
          </p:cNvPr>
          <p:cNvSpPr>
            <a:spLocks noGrp="1"/>
          </p:cNvSpPr>
          <p:nvPr>
            <p:ph type="sldNum" sz="quarter" idx="10"/>
          </p:nvPr>
        </p:nvSpPr>
        <p:spPr/>
        <p:txBody>
          <a:bodyPr/>
          <a:lstStyle/>
          <a:p>
            <a:fld id="{E038E271-308C-2E46-A3EC-56326F9084CC}" type="slidenum">
              <a:rPr lang="nl-BE" smtClean="0"/>
              <a:pPr/>
              <a:t>14</a:t>
            </a:fld>
            <a:endParaRPr lang="nl-BE" dirty="0"/>
          </a:p>
        </p:txBody>
      </p:sp>
      <p:sp>
        <p:nvSpPr>
          <p:cNvPr id="21" name="Rechthoek 20">
            <a:extLst>
              <a:ext uri="{FF2B5EF4-FFF2-40B4-BE49-F238E27FC236}">
                <a16:creationId xmlns:a16="http://schemas.microsoft.com/office/drawing/2014/main" id="{8EA5549B-3F3C-44C9-088E-7EDB031E40E1}"/>
              </a:ext>
            </a:extLst>
          </p:cNvPr>
          <p:cNvSpPr/>
          <p:nvPr/>
        </p:nvSpPr>
        <p:spPr bwMode="auto">
          <a:xfrm flipH="1">
            <a:off x="4903862" y="0"/>
            <a:ext cx="7300747" cy="6858000"/>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0" indent="0" algn="ctr">
              <a:spcAft>
                <a:spcPts val="450"/>
              </a:spcAft>
              <a:buFont typeface="Arial" charset="0"/>
              <a:buNone/>
            </a:pPr>
            <a:endParaRPr lang="nl-BE" sz="1800" b="1" dirty="0" err="1">
              <a:solidFill>
                <a:schemeClr val="bg1"/>
              </a:solidFill>
              <a:latin typeface="+mn-lt"/>
              <a:ea typeface="Verdana Regular" charset="0"/>
              <a:cs typeface="Verdana Regular" charset="0"/>
              <a:sym typeface="Securitas Sans Light" charset="0"/>
            </a:endParaRPr>
          </a:p>
        </p:txBody>
      </p:sp>
      <p:sp>
        <p:nvSpPr>
          <p:cNvPr id="25" name="Rechthoek 24">
            <a:extLst>
              <a:ext uri="{FF2B5EF4-FFF2-40B4-BE49-F238E27FC236}">
                <a16:creationId xmlns:a16="http://schemas.microsoft.com/office/drawing/2014/main" id="{F4A45135-28E5-536E-CDBA-486A8E3B96ED}"/>
              </a:ext>
            </a:extLst>
          </p:cNvPr>
          <p:cNvSpPr/>
          <p:nvPr/>
        </p:nvSpPr>
        <p:spPr bwMode="auto">
          <a:xfrm flipH="1">
            <a:off x="3679901" y="0"/>
            <a:ext cx="623868" cy="6858000"/>
          </a:xfrm>
          <a:prstGeom prst="rect">
            <a:avLst/>
          </a:prstGeom>
          <a:solidFill>
            <a:schemeClr val="accent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0" indent="0" algn="ctr">
              <a:spcAft>
                <a:spcPts val="450"/>
              </a:spcAft>
              <a:buFont typeface="Arial" charset="0"/>
              <a:buNone/>
            </a:pPr>
            <a:endParaRPr lang="nl-BE" sz="1800" b="1" dirty="0" err="1">
              <a:solidFill>
                <a:schemeClr val="bg1"/>
              </a:solidFill>
              <a:latin typeface="+mn-lt"/>
              <a:ea typeface="Verdana Regular" charset="0"/>
              <a:cs typeface="Verdana Regular" charset="0"/>
              <a:sym typeface="Securitas Sans Light" charset="0"/>
            </a:endParaRPr>
          </a:p>
        </p:txBody>
      </p:sp>
      <p:sp>
        <p:nvSpPr>
          <p:cNvPr id="17" name="Stroomdiagram: Alternatief proces 16">
            <a:extLst>
              <a:ext uri="{FF2B5EF4-FFF2-40B4-BE49-F238E27FC236}">
                <a16:creationId xmlns:a16="http://schemas.microsoft.com/office/drawing/2014/main" id="{E804FCA2-7D55-698C-1545-58A8072CA03B}"/>
              </a:ext>
            </a:extLst>
          </p:cNvPr>
          <p:cNvSpPr/>
          <p:nvPr/>
        </p:nvSpPr>
        <p:spPr bwMode="auto">
          <a:xfrm>
            <a:off x="865687" y="1072357"/>
            <a:ext cx="2447925" cy="805435"/>
          </a:xfrm>
          <a:prstGeom prst="flowChartAlternateProcess">
            <a:avLst/>
          </a:prstGeom>
          <a:ln/>
          <a:extLst>
            <a:ext uri="{91240B29-F687-4f45-9708-019B960494DF}">
              <a14:hiddenLine xmlns="" xmlns:a14="http://schemas.microsoft.com/office/drawing/2010/main" w="9525">
                <a:solidFill>
                  <a:srgbClr val="000000"/>
                </a:solidFill>
                <a:miter lim="800000"/>
                <a:headEnd/>
                <a:tailEnd/>
              </a14:hiddenLine>
            </a:ext>
          </a:extLst>
        </p:spPr>
        <p:style>
          <a:lnRef idx="2">
            <a:schemeClr val="dk1"/>
          </a:lnRef>
          <a:fillRef idx="1">
            <a:schemeClr val="lt1"/>
          </a:fillRef>
          <a:effectRef idx="0">
            <a:schemeClr val="dk1"/>
          </a:effectRef>
          <a:fontRef idx="minor">
            <a:schemeClr val="dk1"/>
          </a:fontRef>
        </p:style>
        <p:txBody>
          <a:bodyPr lIns="180000" tIns="180000" rIns="180000" bIns="180000" rtlCol="0" anchor="ctr"/>
          <a:lstStyle/>
          <a:p>
            <a:pPr marL="0" indent="0" algn="ctr">
              <a:spcAft>
                <a:spcPts val="450"/>
              </a:spcAft>
              <a:buFont typeface="Arial" charset="0"/>
              <a:buNone/>
            </a:pPr>
            <a:r>
              <a:rPr lang="nl-BE" sz="1800" b="1" dirty="0">
                <a:solidFill>
                  <a:schemeClr val="tx1"/>
                </a:solidFill>
                <a:latin typeface="+mn-lt"/>
                <a:ea typeface="Verdana Regular" charset="0"/>
                <a:cs typeface="Verdana Regular" charset="0"/>
                <a:sym typeface="Securitas Sans Light" charset="0"/>
              </a:rPr>
              <a:t>Question</a:t>
            </a:r>
          </a:p>
        </p:txBody>
      </p:sp>
      <p:cxnSp>
        <p:nvCxnSpPr>
          <p:cNvPr id="22" name="Rechte verbindingslijn met pijl 21">
            <a:extLst>
              <a:ext uri="{FF2B5EF4-FFF2-40B4-BE49-F238E27FC236}">
                <a16:creationId xmlns:a16="http://schemas.microsoft.com/office/drawing/2014/main" id="{3A044973-B8DE-222C-0748-AAD1ED11A181}"/>
              </a:ext>
            </a:extLst>
          </p:cNvPr>
          <p:cNvCxnSpPr>
            <a:cxnSpLocks/>
            <a:stCxn id="12" idx="2"/>
            <a:endCxn id="23" idx="0"/>
          </p:cNvCxnSpPr>
          <p:nvPr/>
        </p:nvCxnSpPr>
        <p:spPr>
          <a:xfrm flipH="1">
            <a:off x="1598701" y="3214726"/>
            <a:ext cx="485176" cy="47988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6" name="Stroomdiagram: Alternatief proces 25">
            <a:extLst>
              <a:ext uri="{FF2B5EF4-FFF2-40B4-BE49-F238E27FC236}">
                <a16:creationId xmlns:a16="http://schemas.microsoft.com/office/drawing/2014/main" id="{9E2E2E3C-C9B6-03F9-D4E6-0D2ECF86CE8B}"/>
              </a:ext>
            </a:extLst>
          </p:cNvPr>
          <p:cNvSpPr/>
          <p:nvPr/>
        </p:nvSpPr>
        <p:spPr bwMode="auto">
          <a:xfrm>
            <a:off x="865685" y="4979928"/>
            <a:ext cx="2447925" cy="805435"/>
          </a:xfrm>
          <a:prstGeom prst="flowChartAlternateProcess">
            <a:avLst/>
          </a:prstGeom>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2"/>
          </a:lnRef>
          <a:fillRef idx="1">
            <a:schemeClr val="lt1"/>
          </a:fillRef>
          <a:effectRef idx="0">
            <a:schemeClr val="accent2"/>
          </a:effectRef>
          <a:fontRef idx="minor">
            <a:schemeClr val="dk1"/>
          </a:fontRef>
        </p:style>
        <p:txBody>
          <a:bodyPr lIns="180000" tIns="180000" rIns="180000" bIns="180000" rtlCol="0" anchor="ctr"/>
          <a:lstStyle/>
          <a:p>
            <a:pPr marL="0" indent="0" algn="ctr">
              <a:spcAft>
                <a:spcPts val="450"/>
              </a:spcAft>
              <a:buFont typeface="Arial" charset="0"/>
              <a:buNone/>
            </a:pPr>
            <a:r>
              <a:rPr lang="nl-BE" sz="1800" b="1" dirty="0" err="1">
                <a:solidFill>
                  <a:schemeClr val="accent2"/>
                </a:solidFill>
                <a:latin typeface="+mn-lt"/>
                <a:ea typeface="Verdana Regular" charset="0"/>
                <a:cs typeface="Verdana Regular" charset="0"/>
                <a:sym typeface="Securitas Sans Light" charset="0"/>
              </a:rPr>
              <a:t>Answer</a:t>
            </a:r>
            <a:r>
              <a:rPr lang="nl-BE" sz="1800" b="1" dirty="0">
                <a:solidFill>
                  <a:schemeClr val="accent2"/>
                </a:solidFill>
                <a:latin typeface="+mn-lt"/>
                <a:ea typeface="Verdana Regular" charset="0"/>
                <a:cs typeface="Verdana Regular" charset="0"/>
                <a:sym typeface="Securitas Sans Light" charset="0"/>
              </a:rPr>
              <a:t> + Sources</a:t>
            </a:r>
          </a:p>
        </p:txBody>
      </p:sp>
      <p:cxnSp>
        <p:nvCxnSpPr>
          <p:cNvPr id="27" name="Rechte verbindingslijn met pijl 26">
            <a:extLst>
              <a:ext uri="{FF2B5EF4-FFF2-40B4-BE49-F238E27FC236}">
                <a16:creationId xmlns:a16="http://schemas.microsoft.com/office/drawing/2014/main" id="{908128E8-FD4F-9242-CAC5-0AECC0EF3E66}"/>
              </a:ext>
            </a:extLst>
          </p:cNvPr>
          <p:cNvCxnSpPr>
            <a:cxnSpLocks/>
            <a:stCxn id="23" idx="2"/>
            <a:endCxn id="26" idx="0"/>
          </p:cNvCxnSpPr>
          <p:nvPr/>
        </p:nvCxnSpPr>
        <p:spPr>
          <a:xfrm>
            <a:off x="1598701" y="4500044"/>
            <a:ext cx="490947" cy="4798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28" name="Groep 27">
            <a:extLst>
              <a:ext uri="{FF2B5EF4-FFF2-40B4-BE49-F238E27FC236}">
                <a16:creationId xmlns:a16="http://schemas.microsoft.com/office/drawing/2014/main" id="{1DEE3E13-00B6-1E22-9C18-894CABC8F3E1}"/>
              </a:ext>
            </a:extLst>
          </p:cNvPr>
          <p:cNvGrpSpPr/>
          <p:nvPr/>
        </p:nvGrpSpPr>
        <p:grpSpPr>
          <a:xfrm>
            <a:off x="748124" y="3694609"/>
            <a:ext cx="1701154" cy="805435"/>
            <a:chOff x="596879" y="2787552"/>
            <a:chExt cx="2985540" cy="1267233"/>
          </a:xfrm>
        </p:grpSpPr>
        <p:sp>
          <p:nvSpPr>
            <p:cNvPr id="23" name="Stroomdiagram: Alternatief proces 22">
              <a:extLst>
                <a:ext uri="{FF2B5EF4-FFF2-40B4-BE49-F238E27FC236}">
                  <a16:creationId xmlns:a16="http://schemas.microsoft.com/office/drawing/2014/main" id="{2930F5F2-2EF0-6D2A-8268-C8CD24F54096}"/>
                </a:ext>
              </a:extLst>
            </p:cNvPr>
            <p:cNvSpPr/>
            <p:nvPr/>
          </p:nvSpPr>
          <p:spPr bwMode="auto">
            <a:xfrm>
              <a:off x="596879" y="2787552"/>
              <a:ext cx="2985540" cy="1267233"/>
            </a:xfrm>
            <a:prstGeom prst="flowChartAlternateProcess">
              <a:avLst/>
            </a:prstGeom>
            <a:ln>
              <a:noFill/>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marL="0" indent="0" algn="ctr">
                <a:spcAft>
                  <a:spcPts val="450"/>
                </a:spcAft>
                <a:buFont typeface="Arial" charset="0"/>
                <a:buNone/>
              </a:pPr>
              <a:r>
                <a:rPr lang="nl-BE" sz="1800" b="1" dirty="0">
                  <a:solidFill>
                    <a:schemeClr val="bg1"/>
                  </a:solidFill>
                  <a:latin typeface="+mn-lt"/>
                  <a:ea typeface="Verdana Regular" charset="0"/>
                  <a:cs typeface="Verdana Regular" charset="0"/>
                  <a:sym typeface="Securitas Sans Light" charset="0"/>
                </a:rPr>
                <a:t>Model</a:t>
              </a:r>
            </a:p>
          </p:txBody>
        </p:sp>
        <p:pic>
          <p:nvPicPr>
            <p:cNvPr id="14" name="Graphic 13" descr="Tandwielen met effen opvulling">
              <a:extLst>
                <a:ext uri="{FF2B5EF4-FFF2-40B4-BE49-F238E27FC236}">
                  <a16:creationId xmlns:a16="http://schemas.microsoft.com/office/drawing/2014/main" id="{D8F32CE9-B29C-F7AC-A358-664C432FB0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0662" y="3109036"/>
              <a:ext cx="624269" cy="624269"/>
            </a:xfrm>
            <a:prstGeom prst="rect">
              <a:avLst/>
            </a:prstGeom>
          </p:spPr>
        </p:pic>
      </p:grpSp>
      <p:sp>
        <p:nvSpPr>
          <p:cNvPr id="5" name="Tekstvak 4">
            <a:extLst>
              <a:ext uri="{FF2B5EF4-FFF2-40B4-BE49-F238E27FC236}">
                <a16:creationId xmlns:a16="http://schemas.microsoft.com/office/drawing/2014/main" id="{BC4CF926-2AC5-4496-D071-623D8407B87A}"/>
              </a:ext>
            </a:extLst>
          </p:cNvPr>
          <p:cNvSpPr txBox="1"/>
          <p:nvPr/>
        </p:nvSpPr>
        <p:spPr>
          <a:xfrm>
            <a:off x="4292601" y="-1325333"/>
            <a:ext cx="7275512" cy="451645"/>
          </a:xfrm>
          <a:prstGeom prst="rect">
            <a:avLst/>
          </a:prstGeom>
          <a:noFill/>
        </p:spPr>
        <p:txBody>
          <a:bodyPr wrap="square" lIns="0" tIns="0" rIns="0" bIns="0" rtlCol="0">
            <a:noAutofit/>
          </a:bodyPr>
          <a:lstStyle/>
          <a:p>
            <a:pPr marL="0" indent="0" algn="ctr">
              <a:buFont typeface="Arial" panose="020B0604020202020204" pitchFamily="34" charset="0"/>
              <a:buNone/>
            </a:pPr>
            <a:r>
              <a:rPr lang="nl-BE" sz="2800" b="1" dirty="0">
                <a:solidFill>
                  <a:schemeClr val="accent2"/>
                </a:solidFill>
                <a:latin typeface="+mn-lt"/>
                <a:ea typeface="Verdana" panose="020B0604030504040204" pitchFamily="34" charset="0"/>
                <a:cs typeface="Verdana" panose="020B0604030504040204" pitchFamily="34" charset="0"/>
              </a:rPr>
              <a:t>Finetuning</a:t>
            </a:r>
          </a:p>
        </p:txBody>
      </p:sp>
      <p:sp>
        <p:nvSpPr>
          <p:cNvPr id="12" name="Stroomdiagram: Alternatief proces 11">
            <a:extLst>
              <a:ext uri="{FF2B5EF4-FFF2-40B4-BE49-F238E27FC236}">
                <a16:creationId xmlns:a16="http://schemas.microsoft.com/office/drawing/2014/main" id="{58F39118-5201-03EE-D436-BD9EAF409130}"/>
              </a:ext>
            </a:extLst>
          </p:cNvPr>
          <p:cNvSpPr/>
          <p:nvPr/>
        </p:nvSpPr>
        <p:spPr bwMode="auto">
          <a:xfrm>
            <a:off x="793002" y="2409291"/>
            <a:ext cx="2581750" cy="805435"/>
          </a:xfrm>
          <a:prstGeom prst="flowChartAlternateProcess">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marL="0" indent="0" algn="ctr">
              <a:spcAft>
                <a:spcPts val="450"/>
              </a:spcAft>
              <a:buFont typeface="Arial" charset="0"/>
              <a:buNone/>
            </a:pPr>
            <a:r>
              <a:rPr lang="nl-BE" sz="1800" b="1" dirty="0">
                <a:solidFill>
                  <a:schemeClr val="bg1"/>
                </a:solidFill>
                <a:latin typeface="+mn-lt"/>
                <a:ea typeface="Verdana Regular" charset="0"/>
                <a:cs typeface="Verdana Regular" charset="0"/>
                <a:sym typeface="Securitas Sans Light" charset="0"/>
              </a:rPr>
              <a:t>RAG</a:t>
            </a:r>
          </a:p>
        </p:txBody>
      </p:sp>
      <p:cxnSp>
        <p:nvCxnSpPr>
          <p:cNvPr id="20" name="Rechte verbindingslijn met pijl 19">
            <a:extLst>
              <a:ext uri="{FF2B5EF4-FFF2-40B4-BE49-F238E27FC236}">
                <a16:creationId xmlns:a16="http://schemas.microsoft.com/office/drawing/2014/main" id="{08FA2929-5DDE-D97F-EE7D-87574BEF071E}"/>
              </a:ext>
            </a:extLst>
          </p:cNvPr>
          <p:cNvCxnSpPr>
            <a:cxnSpLocks/>
            <a:endCxn id="12" idx="0"/>
          </p:cNvCxnSpPr>
          <p:nvPr/>
        </p:nvCxnSpPr>
        <p:spPr>
          <a:xfrm flipH="1">
            <a:off x="2083877" y="1877792"/>
            <a:ext cx="5771" cy="5314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1" name="Tekstvak 30">
            <a:extLst>
              <a:ext uri="{FF2B5EF4-FFF2-40B4-BE49-F238E27FC236}">
                <a16:creationId xmlns:a16="http://schemas.microsoft.com/office/drawing/2014/main" id="{1ADA4055-FA93-8D99-8B0C-BF4C291EE3F3}"/>
              </a:ext>
            </a:extLst>
          </p:cNvPr>
          <p:cNvSpPr txBox="1"/>
          <p:nvPr/>
        </p:nvSpPr>
        <p:spPr>
          <a:xfrm>
            <a:off x="4916483" y="620714"/>
            <a:ext cx="7275511" cy="451644"/>
          </a:xfrm>
          <a:prstGeom prst="rect">
            <a:avLst/>
          </a:prstGeom>
          <a:noFill/>
        </p:spPr>
        <p:txBody>
          <a:bodyPr wrap="square" lIns="0" tIns="0" rIns="0" bIns="0" rtlCol="0">
            <a:noAutofit/>
          </a:bodyPr>
          <a:lstStyle/>
          <a:p>
            <a:pPr marL="0" indent="0" algn="ctr">
              <a:buFont typeface="Arial" panose="020B0604020202020204" pitchFamily="34" charset="0"/>
              <a:buNone/>
            </a:pPr>
            <a:r>
              <a:rPr lang="nl-BE" sz="2800" b="1" dirty="0">
                <a:solidFill>
                  <a:schemeClr val="bg1"/>
                </a:solidFill>
                <a:latin typeface="+mn-lt"/>
                <a:ea typeface="Verdana" panose="020B0604030504040204" pitchFamily="34" charset="0"/>
                <a:cs typeface="Verdana" panose="020B0604030504040204" pitchFamily="34" charset="0"/>
              </a:rPr>
              <a:t>Retrieval Augmented Generation</a:t>
            </a:r>
          </a:p>
        </p:txBody>
      </p:sp>
      <p:sp>
        <p:nvSpPr>
          <p:cNvPr id="32" name="Rechthoek: afgeronde hoeken 31">
            <a:extLst>
              <a:ext uri="{FF2B5EF4-FFF2-40B4-BE49-F238E27FC236}">
                <a16:creationId xmlns:a16="http://schemas.microsoft.com/office/drawing/2014/main" id="{13697C24-C580-D21B-3BEF-935955739150}"/>
              </a:ext>
            </a:extLst>
          </p:cNvPr>
          <p:cNvSpPr/>
          <p:nvPr/>
        </p:nvSpPr>
        <p:spPr bwMode="auto">
          <a:xfrm>
            <a:off x="5586762" y="2877015"/>
            <a:ext cx="5188194" cy="3308456"/>
          </a:xfrm>
          <a:prstGeom prst="roundRect">
            <a:avLst/>
          </a:prstGeom>
          <a:noFill/>
          <a:ln w="28575">
            <a:solidFill>
              <a:schemeClr val="bg1"/>
            </a:solid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0" indent="0" algn="ctr">
              <a:spcAft>
                <a:spcPts val="450"/>
              </a:spcAft>
              <a:buFont typeface="Arial" charset="0"/>
              <a:buNone/>
            </a:pPr>
            <a:endParaRPr lang="nl-BE" sz="1800" b="1" dirty="0" err="1">
              <a:solidFill>
                <a:schemeClr val="bg1"/>
              </a:solidFill>
              <a:latin typeface="+mn-lt"/>
              <a:ea typeface="Verdana Regular" charset="0"/>
              <a:cs typeface="Verdana Regular" charset="0"/>
              <a:sym typeface="Securitas Sans Light" charset="0"/>
            </a:endParaRPr>
          </a:p>
        </p:txBody>
      </p:sp>
      <p:pic>
        <p:nvPicPr>
          <p:cNvPr id="34" name="Graphic 33" descr="Zoeken in inventaris met effen opvulling">
            <a:extLst>
              <a:ext uri="{FF2B5EF4-FFF2-40B4-BE49-F238E27FC236}">
                <a16:creationId xmlns:a16="http://schemas.microsoft.com/office/drawing/2014/main" id="{CB0860AE-76AE-5FA9-51E4-4AF0CD22D9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80173" y="4029992"/>
            <a:ext cx="1058307" cy="1058307"/>
          </a:xfrm>
          <a:prstGeom prst="rect">
            <a:avLst/>
          </a:prstGeom>
        </p:spPr>
      </p:pic>
      <p:pic>
        <p:nvPicPr>
          <p:cNvPr id="36" name="Graphic 35" descr="Badge vraagteken met effen opvulling">
            <a:extLst>
              <a:ext uri="{FF2B5EF4-FFF2-40B4-BE49-F238E27FC236}">
                <a16:creationId xmlns:a16="http://schemas.microsoft.com/office/drawing/2014/main" id="{12F43892-AB3E-16BB-1A90-5000B66B4E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10651" y="3084709"/>
            <a:ext cx="914400" cy="914400"/>
          </a:xfrm>
          <a:prstGeom prst="rect">
            <a:avLst/>
          </a:prstGeom>
        </p:spPr>
      </p:pic>
      <p:cxnSp>
        <p:nvCxnSpPr>
          <p:cNvPr id="38" name="Rechte verbindingslijn met pijl 37">
            <a:extLst>
              <a:ext uri="{FF2B5EF4-FFF2-40B4-BE49-F238E27FC236}">
                <a16:creationId xmlns:a16="http://schemas.microsoft.com/office/drawing/2014/main" id="{9AB6B726-13DA-6C08-6D64-5F0DACC7EA35}"/>
              </a:ext>
            </a:extLst>
          </p:cNvPr>
          <p:cNvCxnSpPr>
            <a:cxnSpLocks/>
            <a:stCxn id="36" idx="3"/>
          </p:cNvCxnSpPr>
          <p:nvPr/>
        </p:nvCxnSpPr>
        <p:spPr>
          <a:xfrm>
            <a:off x="7525051" y="3541909"/>
            <a:ext cx="1061521" cy="777097"/>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43" name="Plusteken 42">
            <a:extLst>
              <a:ext uri="{FF2B5EF4-FFF2-40B4-BE49-F238E27FC236}">
                <a16:creationId xmlns:a16="http://schemas.microsoft.com/office/drawing/2014/main" id="{BC27BD9F-D7AD-1862-776D-F9D2CF46CD38}"/>
              </a:ext>
            </a:extLst>
          </p:cNvPr>
          <p:cNvSpPr/>
          <p:nvPr/>
        </p:nvSpPr>
        <p:spPr bwMode="auto">
          <a:xfrm>
            <a:off x="6683431" y="4165434"/>
            <a:ext cx="806472" cy="737802"/>
          </a:xfrm>
          <a:prstGeom prst="mathPlus">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0" indent="0" algn="ctr">
              <a:spcAft>
                <a:spcPts val="450"/>
              </a:spcAft>
              <a:buFont typeface="Arial" charset="0"/>
              <a:buNone/>
            </a:pPr>
            <a:endParaRPr lang="nl-BE" sz="1800" b="1" dirty="0" err="1">
              <a:solidFill>
                <a:schemeClr val="bg1"/>
              </a:solidFill>
              <a:latin typeface="+mn-lt"/>
              <a:ea typeface="Verdana Regular" charset="0"/>
              <a:cs typeface="Verdana Regular" charset="0"/>
              <a:sym typeface="Securitas Sans Light" charset="0"/>
            </a:endParaRPr>
          </a:p>
        </p:txBody>
      </p:sp>
      <p:pic>
        <p:nvPicPr>
          <p:cNvPr id="45" name="Graphic 44" descr="Gloeilamp en tandwiel met effen opvulling">
            <a:extLst>
              <a:ext uri="{FF2B5EF4-FFF2-40B4-BE49-F238E27FC236}">
                <a16:creationId xmlns:a16="http://schemas.microsoft.com/office/drawing/2014/main" id="{8A18C915-2CBD-E374-B951-AF7EA3F5243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29467" y="4991535"/>
            <a:ext cx="914400" cy="914400"/>
          </a:xfrm>
          <a:prstGeom prst="rect">
            <a:avLst/>
          </a:prstGeom>
        </p:spPr>
      </p:pic>
      <p:cxnSp>
        <p:nvCxnSpPr>
          <p:cNvPr id="46" name="Rechte verbindingslijn met pijl 45">
            <a:extLst>
              <a:ext uri="{FF2B5EF4-FFF2-40B4-BE49-F238E27FC236}">
                <a16:creationId xmlns:a16="http://schemas.microsoft.com/office/drawing/2014/main" id="{25ABC88D-2128-2930-ABAD-E2AB254FC72B}"/>
              </a:ext>
            </a:extLst>
          </p:cNvPr>
          <p:cNvCxnSpPr>
            <a:cxnSpLocks/>
            <a:endCxn id="45" idx="3"/>
          </p:cNvCxnSpPr>
          <p:nvPr/>
        </p:nvCxnSpPr>
        <p:spPr>
          <a:xfrm flipH="1">
            <a:off x="7543867" y="4903236"/>
            <a:ext cx="1042705" cy="545499"/>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49" name="Rechte verbindingslijn met pijl 48">
            <a:extLst>
              <a:ext uri="{FF2B5EF4-FFF2-40B4-BE49-F238E27FC236}">
                <a16:creationId xmlns:a16="http://schemas.microsoft.com/office/drawing/2014/main" id="{ADFCE543-3989-D564-5D04-EA4FCEC5DF0B}"/>
              </a:ext>
            </a:extLst>
          </p:cNvPr>
          <p:cNvCxnSpPr>
            <a:cxnSpLocks/>
            <a:endCxn id="36" idx="0"/>
          </p:cNvCxnSpPr>
          <p:nvPr/>
        </p:nvCxnSpPr>
        <p:spPr>
          <a:xfrm>
            <a:off x="7067851" y="2877015"/>
            <a:ext cx="0" cy="207694"/>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52" name="Rechte verbindingslijn met pijl 51">
            <a:extLst>
              <a:ext uri="{FF2B5EF4-FFF2-40B4-BE49-F238E27FC236}">
                <a16:creationId xmlns:a16="http://schemas.microsoft.com/office/drawing/2014/main" id="{E53F4E60-2D0F-DC04-36D0-06C43545F07D}"/>
              </a:ext>
            </a:extLst>
          </p:cNvPr>
          <p:cNvCxnSpPr>
            <a:cxnSpLocks/>
            <a:stCxn id="45" idx="2"/>
          </p:cNvCxnSpPr>
          <p:nvPr/>
        </p:nvCxnSpPr>
        <p:spPr>
          <a:xfrm>
            <a:off x="7086667" y="5905935"/>
            <a:ext cx="0" cy="279536"/>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2" name="Rechte verbindingslijn met pijl 1">
            <a:extLst>
              <a:ext uri="{FF2B5EF4-FFF2-40B4-BE49-F238E27FC236}">
                <a16:creationId xmlns:a16="http://schemas.microsoft.com/office/drawing/2014/main" id="{F9181575-F683-85D5-C86A-EA3B44A9DED9}"/>
              </a:ext>
            </a:extLst>
          </p:cNvPr>
          <p:cNvCxnSpPr>
            <a:cxnSpLocks/>
          </p:cNvCxnSpPr>
          <p:nvPr/>
        </p:nvCxnSpPr>
        <p:spPr>
          <a:xfrm>
            <a:off x="2889629" y="3214726"/>
            <a:ext cx="0" cy="17652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 name="Rechte verbindingslijn met pijl 5">
            <a:extLst>
              <a:ext uri="{FF2B5EF4-FFF2-40B4-BE49-F238E27FC236}">
                <a16:creationId xmlns:a16="http://schemas.microsoft.com/office/drawing/2014/main" id="{903B7A17-1EBB-A4A2-37AF-A8DCC7FC58CC}"/>
              </a:ext>
            </a:extLst>
          </p:cNvPr>
          <p:cNvCxnSpPr>
            <a:cxnSpLocks/>
          </p:cNvCxnSpPr>
          <p:nvPr/>
        </p:nvCxnSpPr>
        <p:spPr>
          <a:xfrm>
            <a:off x="9397477" y="5229922"/>
            <a:ext cx="0" cy="955549"/>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19" name="Tekstvak 18">
            <a:extLst>
              <a:ext uri="{FF2B5EF4-FFF2-40B4-BE49-F238E27FC236}">
                <a16:creationId xmlns:a16="http://schemas.microsoft.com/office/drawing/2014/main" id="{DA2CDAD8-948D-C9E0-E85F-18223C05381C}"/>
              </a:ext>
            </a:extLst>
          </p:cNvPr>
          <p:cNvSpPr txBox="1"/>
          <p:nvPr/>
        </p:nvSpPr>
        <p:spPr>
          <a:xfrm>
            <a:off x="5196468" y="1072358"/>
            <a:ext cx="6995526" cy="1555151"/>
          </a:xfrm>
          <a:prstGeom prst="rect">
            <a:avLst/>
          </a:prstGeom>
          <a:noFill/>
        </p:spPr>
        <p:txBody>
          <a:bodyPr wrap="square" lIns="0" tIns="0" rIns="0" bIns="0" rtlCol="0">
            <a:noAutofit/>
          </a:bodyPr>
          <a:lstStyle/>
          <a:p>
            <a:pPr marL="457200" indent="-457200" algn="l">
              <a:buFont typeface="Arial" panose="020B0604020202020204" pitchFamily="34" charset="0"/>
              <a:buChar char="•"/>
            </a:pPr>
            <a:r>
              <a:rPr lang="nl-BE" sz="2400" dirty="0" err="1">
                <a:solidFill>
                  <a:schemeClr val="bg1"/>
                </a:solidFill>
                <a:latin typeface="+mn-lt"/>
                <a:ea typeface="Verdana" panose="020B0604030504040204" pitchFamily="34" charset="0"/>
                <a:cs typeface="Verdana" panose="020B0604030504040204" pitchFamily="34" charset="0"/>
              </a:rPr>
              <a:t>Dynamic</a:t>
            </a:r>
            <a:endParaRPr lang="nl-BE" sz="2400" dirty="0">
              <a:solidFill>
                <a:schemeClr val="bg1"/>
              </a:solidFill>
              <a:latin typeface="+mn-lt"/>
              <a:ea typeface="Verdana" panose="020B0604030504040204" pitchFamily="34" charset="0"/>
              <a:cs typeface="Verdana" panose="020B0604030504040204" pitchFamily="34" charset="0"/>
            </a:endParaRPr>
          </a:p>
          <a:p>
            <a:pPr marL="457200" indent="-457200" algn="l">
              <a:buFont typeface="Arial" panose="020B0604020202020204" pitchFamily="34" charset="0"/>
              <a:buChar char="•"/>
            </a:pPr>
            <a:r>
              <a:rPr lang="nl-BE" sz="2400" dirty="0">
                <a:solidFill>
                  <a:schemeClr val="bg1"/>
                </a:solidFill>
                <a:latin typeface="+mn-lt"/>
                <a:ea typeface="Verdana" panose="020B0604030504040204" pitchFamily="34" charset="0"/>
                <a:cs typeface="Verdana" panose="020B0604030504040204" pitchFamily="34" charset="0"/>
              </a:rPr>
              <a:t>Different </a:t>
            </a:r>
            <a:r>
              <a:rPr lang="nl-BE" sz="2400" dirty="0" err="1">
                <a:solidFill>
                  <a:schemeClr val="bg1"/>
                </a:solidFill>
                <a:latin typeface="+mn-lt"/>
                <a:ea typeface="Verdana" panose="020B0604030504040204" pitchFamily="34" charset="0"/>
                <a:cs typeface="Verdana" panose="020B0604030504040204" pitchFamily="34" charset="0"/>
              </a:rPr>
              <a:t>strategies</a:t>
            </a:r>
            <a:endParaRPr lang="nl-BE" sz="2400" dirty="0">
              <a:solidFill>
                <a:schemeClr val="bg1"/>
              </a:solidFill>
              <a:latin typeface="+mn-lt"/>
              <a:ea typeface="Verdana" panose="020B0604030504040204" pitchFamily="34" charset="0"/>
              <a:cs typeface="Verdana" panose="020B0604030504040204" pitchFamily="34" charset="0"/>
            </a:endParaRPr>
          </a:p>
          <a:p>
            <a:pPr marL="457200" indent="-457200" algn="l">
              <a:buFont typeface="Arial" panose="020B0604020202020204" pitchFamily="34" charset="0"/>
              <a:buChar char="•"/>
            </a:pPr>
            <a:r>
              <a:rPr lang="nl-BE" sz="2400" dirty="0">
                <a:solidFill>
                  <a:schemeClr val="bg1"/>
                </a:solidFill>
                <a:latin typeface="+mn-lt"/>
                <a:ea typeface="Verdana" panose="020B0604030504040204" pitchFamily="34" charset="0"/>
                <a:cs typeface="Verdana" panose="020B0604030504040204" pitchFamily="34" charset="0"/>
              </a:rPr>
              <a:t>Gray box model</a:t>
            </a:r>
          </a:p>
        </p:txBody>
      </p:sp>
      <p:sp>
        <p:nvSpPr>
          <p:cNvPr id="24" name="Stroomdiagram: Alternatief proces 23">
            <a:extLst>
              <a:ext uri="{FF2B5EF4-FFF2-40B4-BE49-F238E27FC236}">
                <a16:creationId xmlns:a16="http://schemas.microsoft.com/office/drawing/2014/main" id="{A909F89F-7B7F-E11D-0E67-41609019F522}"/>
              </a:ext>
            </a:extLst>
          </p:cNvPr>
          <p:cNvSpPr/>
          <p:nvPr/>
        </p:nvSpPr>
        <p:spPr bwMode="auto">
          <a:xfrm>
            <a:off x="-3160211" y="1348129"/>
            <a:ext cx="2447925" cy="805435"/>
          </a:xfrm>
          <a:prstGeom prst="flowChartAlternateProcess">
            <a:avLst/>
          </a:prstGeom>
          <a:ln/>
          <a:extLst>
            <a:ext uri="{91240B29-F687-4f45-9708-019B960494DF}">
              <a14:hiddenLine xmlns="" xmlns:a14="http://schemas.microsoft.com/office/drawing/2010/main" w="9525">
                <a:solidFill>
                  <a:srgbClr val="000000"/>
                </a:solidFill>
                <a:miter lim="800000"/>
                <a:headEnd/>
                <a:tailEnd/>
              </a14:hiddenLine>
            </a:ext>
          </a:extLst>
        </p:spPr>
        <p:style>
          <a:lnRef idx="2">
            <a:schemeClr val="dk1"/>
          </a:lnRef>
          <a:fillRef idx="1">
            <a:schemeClr val="lt1"/>
          </a:fillRef>
          <a:effectRef idx="0">
            <a:schemeClr val="dk1"/>
          </a:effectRef>
          <a:fontRef idx="minor">
            <a:schemeClr val="dk1"/>
          </a:fontRef>
        </p:style>
        <p:txBody>
          <a:bodyPr lIns="180000" tIns="180000" rIns="180000" bIns="180000" rtlCol="0" anchor="ctr"/>
          <a:lstStyle/>
          <a:p>
            <a:pPr marL="0" indent="0" algn="ctr">
              <a:spcAft>
                <a:spcPts val="450"/>
              </a:spcAft>
              <a:buFont typeface="Arial" charset="0"/>
              <a:buNone/>
            </a:pPr>
            <a:r>
              <a:rPr lang="nl-BE" sz="1800" b="1" dirty="0">
                <a:solidFill>
                  <a:schemeClr val="tx1"/>
                </a:solidFill>
                <a:latin typeface="+mn-lt"/>
                <a:ea typeface="Verdana Regular" charset="0"/>
                <a:cs typeface="Verdana Regular" charset="0"/>
                <a:sym typeface="Securitas Sans Light" charset="0"/>
              </a:rPr>
              <a:t>Question</a:t>
            </a:r>
          </a:p>
        </p:txBody>
      </p:sp>
      <p:cxnSp>
        <p:nvCxnSpPr>
          <p:cNvPr id="29" name="Rechte verbindingslijn met pijl 28">
            <a:extLst>
              <a:ext uri="{FF2B5EF4-FFF2-40B4-BE49-F238E27FC236}">
                <a16:creationId xmlns:a16="http://schemas.microsoft.com/office/drawing/2014/main" id="{98AA1280-CF09-FF30-42FC-3A534546F3F0}"/>
              </a:ext>
            </a:extLst>
          </p:cNvPr>
          <p:cNvCxnSpPr>
            <a:cxnSpLocks/>
            <a:stCxn id="24" idx="2"/>
            <a:endCxn id="37" idx="0"/>
          </p:cNvCxnSpPr>
          <p:nvPr/>
        </p:nvCxnSpPr>
        <p:spPr>
          <a:xfrm flipH="1">
            <a:off x="-1936248" y="2153564"/>
            <a:ext cx="2" cy="90976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0" name="Stroomdiagram: Alternatief proces 29">
            <a:extLst>
              <a:ext uri="{FF2B5EF4-FFF2-40B4-BE49-F238E27FC236}">
                <a16:creationId xmlns:a16="http://schemas.microsoft.com/office/drawing/2014/main" id="{74885AA7-0FDF-B4C3-158D-BE05B703A5D3}"/>
              </a:ext>
            </a:extLst>
          </p:cNvPr>
          <p:cNvSpPr/>
          <p:nvPr/>
        </p:nvSpPr>
        <p:spPr bwMode="auto">
          <a:xfrm>
            <a:off x="-3160213" y="5255700"/>
            <a:ext cx="2447925" cy="805435"/>
          </a:xfrm>
          <a:prstGeom prst="flowChartAlternateProcess">
            <a:avLst/>
          </a:prstGeom>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2"/>
          </a:lnRef>
          <a:fillRef idx="1">
            <a:schemeClr val="lt1"/>
          </a:fillRef>
          <a:effectRef idx="0">
            <a:schemeClr val="accent2"/>
          </a:effectRef>
          <a:fontRef idx="minor">
            <a:schemeClr val="dk1"/>
          </a:fontRef>
        </p:style>
        <p:txBody>
          <a:bodyPr lIns="180000" tIns="180000" rIns="180000" bIns="180000" rtlCol="0" anchor="ctr"/>
          <a:lstStyle/>
          <a:p>
            <a:pPr marL="0" indent="0" algn="ctr">
              <a:spcAft>
                <a:spcPts val="450"/>
              </a:spcAft>
              <a:buFont typeface="Arial" charset="0"/>
              <a:buNone/>
            </a:pPr>
            <a:r>
              <a:rPr lang="nl-BE" sz="1800" b="1" dirty="0" err="1">
                <a:solidFill>
                  <a:schemeClr val="accent2"/>
                </a:solidFill>
                <a:latin typeface="+mn-lt"/>
                <a:ea typeface="Verdana Regular" charset="0"/>
                <a:cs typeface="Verdana Regular" charset="0"/>
                <a:sym typeface="Securitas Sans Light" charset="0"/>
              </a:rPr>
              <a:t>Answer</a:t>
            </a:r>
            <a:endParaRPr lang="nl-BE" sz="1800" b="1" dirty="0">
              <a:solidFill>
                <a:schemeClr val="accent2"/>
              </a:solidFill>
              <a:latin typeface="+mn-lt"/>
              <a:ea typeface="Verdana Regular" charset="0"/>
              <a:cs typeface="Verdana Regular" charset="0"/>
              <a:sym typeface="Securitas Sans Light" charset="0"/>
            </a:endParaRPr>
          </a:p>
        </p:txBody>
      </p:sp>
      <p:cxnSp>
        <p:nvCxnSpPr>
          <p:cNvPr id="33" name="Rechte verbindingslijn met pijl 32">
            <a:extLst>
              <a:ext uri="{FF2B5EF4-FFF2-40B4-BE49-F238E27FC236}">
                <a16:creationId xmlns:a16="http://schemas.microsoft.com/office/drawing/2014/main" id="{C463BFB4-91A6-E51E-F5FB-C42F57B67F6E}"/>
              </a:ext>
            </a:extLst>
          </p:cNvPr>
          <p:cNvCxnSpPr>
            <a:cxnSpLocks/>
            <a:stCxn id="37" idx="2"/>
            <a:endCxn id="30" idx="0"/>
          </p:cNvCxnSpPr>
          <p:nvPr/>
        </p:nvCxnSpPr>
        <p:spPr>
          <a:xfrm flipH="1">
            <a:off x="-1936250" y="4330558"/>
            <a:ext cx="2" cy="92514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35" name="Groep 34">
            <a:extLst>
              <a:ext uri="{FF2B5EF4-FFF2-40B4-BE49-F238E27FC236}">
                <a16:creationId xmlns:a16="http://schemas.microsoft.com/office/drawing/2014/main" id="{6151CAF1-A619-D731-DE51-4E594B31151B}"/>
              </a:ext>
            </a:extLst>
          </p:cNvPr>
          <p:cNvGrpSpPr/>
          <p:nvPr/>
        </p:nvGrpSpPr>
        <p:grpSpPr>
          <a:xfrm>
            <a:off x="-3429019" y="3063324"/>
            <a:ext cx="2985540" cy="1267233"/>
            <a:chOff x="596879" y="2787552"/>
            <a:chExt cx="2985540" cy="1267233"/>
          </a:xfrm>
        </p:grpSpPr>
        <p:sp>
          <p:nvSpPr>
            <p:cNvPr id="37" name="Stroomdiagram: Alternatief proces 36">
              <a:extLst>
                <a:ext uri="{FF2B5EF4-FFF2-40B4-BE49-F238E27FC236}">
                  <a16:creationId xmlns:a16="http://schemas.microsoft.com/office/drawing/2014/main" id="{23AB22C5-DCCD-93D5-F770-F94BE6E8756A}"/>
                </a:ext>
              </a:extLst>
            </p:cNvPr>
            <p:cNvSpPr/>
            <p:nvPr/>
          </p:nvSpPr>
          <p:spPr bwMode="auto">
            <a:xfrm>
              <a:off x="596879" y="2787552"/>
              <a:ext cx="2985540" cy="1267233"/>
            </a:xfrm>
            <a:prstGeom prst="flowChartAlternateProcess">
              <a:avLst/>
            </a:prstGeom>
            <a:ln>
              <a:noFill/>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marL="0" indent="0" algn="ctr">
                <a:spcAft>
                  <a:spcPts val="450"/>
                </a:spcAft>
                <a:buFont typeface="Arial" charset="0"/>
                <a:buNone/>
              </a:pPr>
              <a:r>
                <a:rPr lang="nl-BE" sz="1800" b="1" dirty="0">
                  <a:solidFill>
                    <a:schemeClr val="bg1"/>
                  </a:solidFill>
                  <a:latin typeface="+mn-lt"/>
                  <a:ea typeface="Verdana Regular" charset="0"/>
                  <a:cs typeface="Verdana Regular" charset="0"/>
                  <a:sym typeface="Securitas Sans Light" charset="0"/>
                </a:rPr>
                <a:t>Model</a:t>
              </a:r>
            </a:p>
          </p:txBody>
        </p:sp>
        <p:pic>
          <p:nvPicPr>
            <p:cNvPr id="39" name="Graphic 38" descr="Tandwielen met effen opvulling">
              <a:extLst>
                <a:ext uri="{FF2B5EF4-FFF2-40B4-BE49-F238E27FC236}">
                  <a16:creationId xmlns:a16="http://schemas.microsoft.com/office/drawing/2014/main" id="{D789F901-9659-84A3-2403-F108A6EF0D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0662" y="3109036"/>
              <a:ext cx="624269" cy="624269"/>
            </a:xfrm>
            <a:prstGeom prst="rect">
              <a:avLst/>
            </a:prstGeom>
          </p:spPr>
        </p:pic>
      </p:grpSp>
      <p:sp>
        <p:nvSpPr>
          <p:cNvPr id="51" name="Tekstvak 50">
            <a:extLst>
              <a:ext uri="{FF2B5EF4-FFF2-40B4-BE49-F238E27FC236}">
                <a16:creationId xmlns:a16="http://schemas.microsoft.com/office/drawing/2014/main" id="{DD22CF7B-1FAA-A000-7FF1-8029FC3522CA}"/>
              </a:ext>
            </a:extLst>
          </p:cNvPr>
          <p:cNvSpPr txBox="1"/>
          <p:nvPr/>
        </p:nvSpPr>
        <p:spPr>
          <a:xfrm>
            <a:off x="-3951782" y="605474"/>
            <a:ext cx="3915214" cy="451644"/>
          </a:xfrm>
          <a:prstGeom prst="rect">
            <a:avLst/>
          </a:prstGeom>
          <a:noFill/>
        </p:spPr>
        <p:txBody>
          <a:bodyPr wrap="square" lIns="0" tIns="0" rIns="0" bIns="0" rtlCol="0">
            <a:noAutofit/>
          </a:bodyPr>
          <a:lstStyle/>
          <a:p>
            <a:pPr marL="0" indent="0" algn="ctr">
              <a:buFont typeface="Arial" panose="020B0604020202020204" pitchFamily="34" charset="0"/>
              <a:buNone/>
            </a:pPr>
            <a:r>
              <a:rPr lang="nl-BE" sz="2800" b="1" dirty="0">
                <a:latin typeface="+mn-lt"/>
                <a:ea typeface="Verdana" panose="020B0604030504040204" pitchFamily="34" charset="0"/>
                <a:cs typeface="Verdana" panose="020B0604030504040204" pitchFamily="34" charset="0"/>
              </a:rPr>
              <a:t>Finetuning</a:t>
            </a:r>
          </a:p>
        </p:txBody>
      </p:sp>
      <p:pic>
        <p:nvPicPr>
          <p:cNvPr id="53" name="Graphic 52" descr="Opgerold diploma met effen opvulling">
            <a:extLst>
              <a:ext uri="{FF2B5EF4-FFF2-40B4-BE49-F238E27FC236}">
                <a16:creationId xmlns:a16="http://schemas.microsoft.com/office/drawing/2014/main" id="{345F1ED3-3FB0-B7FE-55A8-6AC9BAB9301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627218">
            <a:off x="-1123480" y="3359999"/>
            <a:ext cx="774490" cy="624268"/>
          </a:xfrm>
          <a:prstGeom prst="rect">
            <a:avLst/>
          </a:prstGeom>
        </p:spPr>
      </p:pic>
      <p:sp>
        <p:nvSpPr>
          <p:cNvPr id="54" name="Stroomdiagram: Alternatief proces 53">
            <a:extLst>
              <a:ext uri="{FF2B5EF4-FFF2-40B4-BE49-F238E27FC236}">
                <a16:creationId xmlns:a16="http://schemas.microsoft.com/office/drawing/2014/main" id="{AC0C58B1-D953-DA55-4EA4-D0FD6B28754C}"/>
              </a:ext>
            </a:extLst>
          </p:cNvPr>
          <p:cNvSpPr/>
          <p:nvPr/>
        </p:nvSpPr>
        <p:spPr bwMode="auto">
          <a:xfrm>
            <a:off x="-7770317" y="1319103"/>
            <a:ext cx="2447925" cy="805435"/>
          </a:xfrm>
          <a:prstGeom prst="flowChartAlternateProcess">
            <a:avLst/>
          </a:prstGeom>
          <a:ln/>
          <a:extLst>
            <a:ext uri="{91240B29-F687-4f45-9708-019B960494DF}">
              <a14:hiddenLine xmlns="" xmlns:a14="http://schemas.microsoft.com/office/drawing/2010/main" w="9525">
                <a:solidFill>
                  <a:srgbClr val="000000"/>
                </a:solidFill>
                <a:miter lim="800000"/>
                <a:headEnd/>
                <a:tailEnd/>
              </a14:hiddenLine>
            </a:ext>
          </a:extLst>
        </p:spPr>
        <p:style>
          <a:lnRef idx="2">
            <a:schemeClr val="dk1"/>
          </a:lnRef>
          <a:fillRef idx="1">
            <a:schemeClr val="lt1"/>
          </a:fillRef>
          <a:effectRef idx="0">
            <a:schemeClr val="dk1"/>
          </a:effectRef>
          <a:fontRef idx="minor">
            <a:schemeClr val="dk1"/>
          </a:fontRef>
        </p:style>
        <p:txBody>
          <a:bodyPr lIns="180000" tIns="180000" rIns="180000" bIns="180000" rtlCol="0" anchor="ctr"/>
          <a:lstStyle/>
          <a:p>
            <a:pPr marL="0" indent="0" algn="ctr">
              <a:spcAft>
                <a:spcPts val="450"/>
              </a:spcAft>
              <a:buFont typeface="Arial" charset="0"/>
              <a:buNone/>
            </a:pPr>
            <a:r>
              <a:rPr lang="nl-BE" sz="1800" b="1" dirty="0">
                <a:solidFill>
                  <a:schemeClr val="tx1"/>
                </a:solidFill>
                <a:latin typeface="+mn-lt"/>
                <a:ea typeface="Verdana Regular" charset="0"/>
                <a:cs typeface="Verdana Regular" charset="0"/>
                <a:sym typeface="Securitas Sans Light" charset="0"/>
              </a:rPr>
              <a:t>Question</a:t>
            </a:r>
          </a:p>
        </p:txBody>
      </p:sp>
      <p:cxnSp>
        <p:nvCxnSpPr>
          <p:cNvPr id="55" name="Rechte verbindingslijn met pijl 54">
            <a:extLst>
              <a:ext uri="{FF2B5EF4-FFF2-40B4-BE49-F238E27FC236}">
                <a16:creationId xmlns:a16="http://schemas.microsoft.com/office/drawing/2014/main" id="{6931EE15-0121-038A-524B-54AD76D7DEEF}"/>
              </a:ext>
            </a:extLst>
          </p:cNvPr>
          <p:cNvCxnSpPr>
            <a:cxnSpLocks/>
            <a:stCxn id="54" idx="2"/>
            <a:endCxn id="59" idx="0"/>
          </p:cNvCxnSpPr>
          <p:nvPr/>
        </p:nvCxnSpPr>
        <p:spPr>
          <a:xfrm flipH="1">
            <a:off x="-6546354" y="2124538"/>
            <a:ext cx="2" cy="909760"/>
          </a:xfrm>
          <a:prstGeom prst="straightConnector1">
            <a:avLst/>
          </a:prstGeom>
          <a:ln>
            <a:solidFill>
              <a:schemeClr val="bg1"/>
            </a:solidFill>
            <a:tailEnd type="triangle"/>
          </a:ln>
        </p:spPr>
        <p:style>
          <a:lnRef idx="3">
            <a:schemeClr val="accent1"/>
          </a:lnRef>
          <a:fillRef idx="0">
            <a:schemeClr val="accent1"/>
          </a:fillRef>
          <a:effectRef idx="2">
            <a:schemeClr val="accent1"/>
          </a:effectRef>
          <a:fontRef idx="minor">
            <a:schemeClr val="tx1"/>
          </a:fontRef>
        </p:style>
      </p:cxnSp>
      <p:sp>
        <p:nvSpPr>
          <p:cNvPr id="56" name="Stroomdiagram: Alternatief proces 55">
            <a:extLst>
              <a:ext uri="{FF2B5EF4-FFF2-40B4-BE49-F238E27FC236}">
                <a16:creationId xmlns:a16="http://schemas.microsoft.com/office/drawing/2014/main" id="{C385C0B6-FD4F-9CC6-FB59-AEA84080BC07}"/>
              </a:ext>
            </a:extLst>
          </p:cNvPr>
          <p:cNvSpPr/>
          <p:nvPr/>
        </p:nvSpPr>
        <p:spPr bwMode="auto">
          <a:xfrm>
            <a:off x="-7770319" y="5226674"/>
            <a:ext cx="2447925" cy="805435"/>
          </a:xfrm>
          <a:prstGeom prst="flowChartAlternateProcess">
            <a:avLst/>
          </a:prstGeom>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2"/>
          </a:lnRef>
          <a:fillRef idx="1">
            <a:schemeClr val="lt1"/>
          </a:fillRef>
          <a:effectRef idx="0">
            <a:schemeClr val="accent2"/>
          </a:effectRef>
          <a:fontRef idx="minor">
            <a:schemeClr val="dk1"/>
          </a:fontRef>
        </p:style>
        <p:txBody>
          <a:bodyPr lIns="180000" tIns="180000" rIns="180000" bIns="180000" rtlCol="0" anchor="ctr"/>
          <a:lstStyle/>
          <a:p>
            <a:pPr marL="0" indent="0" algn="ctr">
              <a:spcAft>
                <a:spcPts val="450"/>
              </a:spcAft>
              <a:buFont typeface="Arial" charset="0"/>
              <a:buNone/>
            </a:pPr>
            <a:r>
              <a:rPr lang="nl-BE" sz="1800" b="1" dirty="0" err="1">
                <a:solidFill>
                  <a:schemeClr val="accent2"/>
                </a:solidFill>
                <a:latin typeface="+mn-lt"/>
                <a:ea typeface="Verdana Regular" charset="0"/>
                <a:cs typeface="Verdana Regular" charset="0"/>
                <a:sym typeface="Securitas Sans Light" charset="0"/>
              </a:rPr>
              <a:t>Answer</a:t>
            </a:r>
            <a:endParaRPr lang="nl-BE" sz="1800" b="1" dirty="0">
              <a:solidFill>
                <a:schemeClr val="accent2"/>
              </a:solidFill>
              <a:latin typeface="+mn-lt"/>
              <a:ea typeface="Verdana Regular" charset="0"/>
              <a:cs typeface="Verdana Regular" charset="0"/>
              <a:sym typeface="Securitas Sans Light" charset="0"/>
            </a:endParaRPr>
          </a:p>
        </p:txBody>
      </p:sp>
      <p:cxnSp>
        <p:nvCxnSpPr>
          <p:cNvPr id="57" name="Rechte verbindingslijn met pijl 56">
            <a:extLst>
              <a:ext uri="{FF2B5EF4-FFF2-40B4-BE49-F238E27FC236}">
                <a16:creationId xmlns:a16="http://schemas.microsoft.com/office/drawing/2014/main" id="{36ABA83E-F4EB-06D4-059C-8BE488CAA2C4}"/>
              </a:ext>
            </a:extLst>
          </p:cNvPr>
          <p:cNvCxnSpPr>
            <a:cxnSpLocks/>
            <a:stCxn id="59" idx="2"/>
            <a:endCxn id="56" idx="0"/>
          </p:cNvCxnSpPr>
          <p:nvPr/>
        </p:nvCxnSpPr>
        <p:spPr>
          <a:xfrm flipH="1">
            <a:off x="-6546356" y="4301532"/>
            <a:ext cx="2" cy="925142"/>
          </a:xfrm>
          <a:prstGeom prst="straightConnector1">
            <a:avLst/>
          </a:prstGeom>
          <a:ln>
            <a:solidFill>
              <a:schemeClr val="bg1"/>
            </a:solidFill>
            <a:tailEnd type="triangle"/>
          </a:ln>
        </p:spPr>
        <p:style>
          <a:lnRef idx="3">
            <a:schemeClr val="accent1"/>
          </a:lnRef>
          <a:fillRef idx="0">
            <a:schemeClr val="accent1"/>
          </a:fillRef>
          <a:effectRef idx="2">
            <a:schemeClr val="accent1"/>
          </a:effectRef>
          <a:fontRef idx="minor">
            <a:schemeClr val="tx1"/>
          </a:fontRef>
        </p:style>
      </p:cxnSp>
      <p:grpSp>
        <p:nvGrpSpPr>
          <p:cNvPr id="58" name="Groep 57">
            <a:extLst>
              <a:ext uri="{FF2B5EF4-FFF2-40B4-BE49-F238E27FC236}">
                <a16:creationId xmlns:a16="http://schemas.microsoft.com/office/drawing/2014/main" id="{69C2A3EA-AE48-6EFE-53BF-1B7FAB2701B3}"/>
              </a:ext>
            </a:extLst>
          </p:cNvPr>
          <p:cNvGrpSpPr/>
          <p:nvPr/>
        </p:nvGrpSpPr>
        <p:grpSpPr>
          <a:xfrm>
            <a:off x="-8039125" y="3034298"/>
            <a:ext cx="2985540" cy="1267233"/>
            <a:chOff x="596879" y="2787552"/>
            <a:chExt cx="2985540" cy="1267233"/>
          </a:xfrm>
        </p:grpSpPr>
        <p:sp>
          <p:nvSpPr>
            <p:cNvPr id="59" name="Stroomdiagram: Alternatief proces 58">
              <a:extLst>
                <a:ext uri="{FF2B5EF4-FFF2-40B4-BE49-F238E27FC236}">
                  <a16:creationId xmlns:a16="http://schemas.microsoft.com/office/drawing/2014/main" id="{CA75145B-A0AA-230A-35C1-DF6846E578F7}"/>
                </a:ext>
              </a:extLst>
            </p:cNvPr>
            <p:cNvSpPr/>
            <p:nvPr/>
          </p:nvSpPr>
          <p:spPr bwMode="auto">
            <a:xfrm>
              <a:off x="596879" y="2787552"/>
              <a:ext cx="2985540" cy="1267233"/>
            </a:xfrm>
            <a:prstGeom prst="flowChartAlternateProcess">
              <a:avLst/>
            </a:prstGeom>
            <a:ln>
              <a:solidFill>
                <a:schemeClr val="bg1"/>
              </a:solidFill>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marL="0" indent="0" algn="ctr">
                <a:spcAft>
                  <a:spcPts val="450"/>
                </a:spcAft>
                <a:buFont typeface="Arial" charset="0"/>
                <a:buNone/>
              </a:pPr>
              <a:r>
                <a:rPr lang="nl-BE" sz="1800" b="1" dirty="0">
                  <a:solidFill>
                    <a:schemeClr val="bg1"/>
                  </a:solidFill>
                  <a:latin typeface="+mn-lt"/>
                  <a:ea typeface="Verdana Regular" charset="0"/>
                  <a:cs typeface="Verdana Regular" charset="0"/>
                  <a:sym typeface="Securitas Sans Light" charset="0"/>
                </a:rPr>
                <a:t>Model</a:t>
              </a:r>
            </a:p>
          </p:txBody>
        </p:sp>
        <p:pic>
          <p:nvPicPr>
            <p:cNvPr id="60" name="Graphic 59" descr="Tandwielen met effen opvulling">
              <a:extLst>
                <a:ext uri="{FF2B5EF4-FFF2-40B4-BE49-F238E27FC236}">
                  <a16:creationId xmlns:a16="http://schemas.microsoft.com/office/drawing/2014/main" id="{B81CA29C-8C8F-BAFB-CE1F-E437019D45D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10662" y="3109036"/>
              <a:ext cx="624269" cy="624269"/>
            </a:xfrm>
            <a:prstGeom prst="rect">
              <a:avLst/>
            </a:prstGeom>
          </p:spPr>
        </p:pic>
      </p:grpSp>
      <p:sp>
        <p:nvSpPr>
          <p:cNvPr id="61" name="Tekstvak 60">
            <a:extLst>
              <a:ext uri="{FF2B5EF4-FFF2-40B4-BE49-F238E27FC236}">
                <a16:creationId xmlns:a16="http://schemas.microsoft.com/office/drawing/2014/main" id="{9244491B-FC88-52BB-6120-4F862C4AC133}"/>
              </a:ext>
            </a:extLst>
          </p:cNvPr>
          <p:cNvSpPr txBox="1"/>
          <p:nvPr/>
        </p:nvSpPr>
        <p:spPr>
          <a:xfrm>
            <a:off x="-8360517" y="642488"/>
            <a:ext cx="3960690" cy="451644"/>
          </a:xfrm>
          <a:prstGeom prst="rect">
            <a:avLst/>
          </a:prstGeom>
          <a:noFill/>
        </p:spPr>
        <p:txBody>
          <a:bodyPr wrap="square" lIns="0" tIns="0" rIns="0" bIns="0" rtlCol="0">
            <a:noAutofit/>
          </a:bodyPr>
          <a:lstStyle/>
          <a:p>
            <a:pPr marL="0" indent="0" algn="ctr">
              <a:buFont typeface="Arial" panose="020B0604020202020204" pitchFamily="34" charset="0"/>
              <a:buNone/>
            </a:pPr>
            <a:r>
              <a:rPr lang="nl-BE" sz="2800" b="1" dirty="0">
                <a:solidFill>
                  <a:schemeClr val="bg1"/>
                </a:solidFill>
                <a:latin typeface="+mn-lt"/>
                <a:ea typeface="Verdana" panose="020B0604030504040204" pitchFamily="34" charset="0"/>
                <a:cs typeface="Verdana" panose="020B0604030504040204" pitchFamily="34" charset="0"/>
              </a:rPr>
              <a:t>Training</a:t>
            </a:r>
          </a:p>
        </p:txBody>
      </p:sp>
    </p:spTree>
    <p:extLst>
      <p:ext uri="{BB962C8B-B14F-4D97-AF65-F5344CB8AC3E}">
        <p14:creationId xmlns:p14="http://schemas.microsoft.com/office/powerpoint/2010/main" val="4110843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D0299628-5066-10B6-0C28-4AE0D085FEAD}"/>
              </a:ext>
            </a:extLst>
          </p:cNvPr>
          <p:cNvSpPr>
            <a:spLocks noGrp="1"/>
          </p:cNvSpPr>
          <p:nvPr>
            <p:ph type="sldNum" sz="quarter" idx="10"/>
          </p:nvPr>
        </p:nvSpPr>
        <p:spPr/>
        <p:txBody>
          <a:bodyPr/>
          <a:lstStyle/>
          <a:p>
            <a:fld id="{E038E271-308C-2E46-A3EC-56326F9084CC}" type="slidenum">
              <a:rPr lang="nl-BE" smtClean="0"/>
              <a:pPr/>
              <a:t>15</a:t>
            </a:fld>
            <a:endParaRPr lang="nl-BE" dirty="0"/>
          </a:p>
        </p:txBody>
      </p:sp>
      <p:sp>
        <p:nvSpPr>
          <p:cNvPr id="21" name="Rechthoek 20">
            <a:extLst>
              <a:ext uri="{FF2B5EF4-FFF2-40B4-BE49-F238E27FC236}">
                <a16:creationId xmlns:a16="http://schemas.microsoft.com/office/drawing/2014/main" id="{8EA5549B-3F3C-44C9-088E-7EDB031E40E1}"/>
              </a:ext>
            </a:extLst>
          </p:cNvPr>
          <p:cNvSpPr/>
          <p:nvPr/>
        </p:nvSpPr>
        <p:spPr bwMode="auto">
          <a:xfrm flipH="1">
            <a:off x="7888231" y="0"/>
            <a:ext cx="4316377" cy="6858000"/>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0" indent="0" algn="ctr">
              <a:spcAft>
                <a:spcPts val="450"/>
              </a:spcAft>
              <a:buFont typeface="Arial" charset="0"/>
              <a:buNone/>
            </a:pPr>
            <a:endParaRPr lang="nl-BE" sz="1800" b="1" dirty="0" err="1">
              <a:solidFill>
                <a:schemeClr val="bg1"/>
              </a:solidFill>
              <a:latin typeface="+mn-lt"/>
              <a:ea typeface="Verdana Regular" charset="0"/>
              <a:cs typeface="Verdana Regular" charset="0"/>
              <a:sym typeface="Securitas Sans Light" charset="0"/>
            </a:endParaRPr>
          </a:p>
        </p:txBody>
      </p:sp>
      <p:sp>
        <p:nvSpPr>
          <p:cNvPr id="25" name="Rechthoek 24">
            <a:extLst>
              <a:ext uri="{FF2B5EF4-FFF2-40B4-BE49-F238E27FC236}">
                <a16:creationId xmlns:a16="http://schemas.microsoft.com/office/drawing/2014/main" id="{F4A45135-28E5-536E-CDBA-486A8E3B96ED}"/>
              </a:ext>
            </a:extLst>
          </p:cNvPr>
          <p:cNvSpPr/>
          <p:nvPr/>
        </p:nvSpPr>
        <p:spPr bwMode="auto">
          <a:xfrm flipH="1">
            <a:off x="-1" y="0"/>
            <a:ext cx="3973019" cy="6858000"/>
          </a:xfrm>
          <a:prstGeom prst="rect">
            <a:avLst/>
          </a:prstGeom>
          <a:solidFill>
            <a:schemeClr val="accent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0" indent="0" algn="ctr">
              <a:spcAft>
                <a:spcPts val="450"/>
              </a:spcAft>
              <a:buFont typeface="Arial" charset="0"/>
              <a:buNone/>
            </a:pPr>
            <a:endParaRPr lang="nl-BE" sz="1800" b="1" dirty="0" err="1">
              <a:solidFill>
                <a:schemeClr val="bg1"/>
              </a:solidFill>
              <a:latin typeface="+mn-lt"/>
              <a:ea typeface="Verdana Regular" charset="0"/>
              <a:cs typeface="Verdana Regular" charset="0"/>
              <a:sym typeface="Securitas Sans Light" charset="0"/>
            </a:endParaRPr>
          </a:p>
        </p:txBody>
      </p:sp>
      <p:sp>
        <p:nvSpPr>
          <p:cNvPr id="17" name="Stroomdiagram: Alternatief proces 16">
            <a:extLst>
              <a:ext uri="{FF2B5EF4-FFF2-40B4-BE49-F238E27FC236}">
                <a16:creationId xmlns:a16="http://schemas.microsoft.com/office/drawing/2014/main" id="{E804FCA2-7D55-698C-1545-58A8072CA03B}"/>
              </a:ext>
            </a:extLst>
          </p:cNvPr>
          <p:cNvSpPr/>
          <p:nvPr/>
        </p:nvSpPr>
        <p:spPr bwMode="auto">
          <a:xfrm>
            <a:off x="8980987" y="1278097"/>
            <a:ext cx="2447925" cy="805435"/>
          </a:xfrm>
          <a:prstGeom prst="flowChartAlternateProcess">
            <a:avLst/>
          </a:prstGeom>
          <a:ln/>
          <a:extLst>
            <a:ext uri="{91240B29-F687-4f45-9708-019B960494DF}">
              <a14:hiddenLine xmlns="" xmlns:a14="http://schemas.microsoft.com/office/drawing/2010/main" w="9525">
                <a:solidFill>
                  <a:srgbClr val="000000"/>
                </a:solidFill>
                <a:miter lim="800000"/>
                <a:headEnd/>
                <a:tailEnd/>
              </a14:hiddenLine>
            </a:ext>
          </a:extLst>
        </p:spPr>
        <p:style>
          <a:lnRef idx="2">
            <a:schemeClr val="dk1"/>
          </a:lnRef>
          <a:fillRef idx="1">
            <a:schemeClr val="lt1"/>
          </a:fillRef>
          <a:effectRef idx="0">
            <a:schemeClr val="dk1"/>
          </a:effectRef>
          <a:fontRef idx="minor">
            <a:schemeClr val="dk1"/>
          </a:fontRef>
        </p:style>
        <p:txBody>
          <a:bodyPr lIns="180000" tIns="180000" rIns="180000" bIns="180000" rtlCol="0" anchor="ctr"/>
          <a:lstStyle/>
          <a:p>
            <a:pPr marL="0" indent="0" algn="ctr">
              <a:spcAft>
                <a:spcPts val="450"/>
              </a:spcAft>
              <a:buFont typeface="Arial" charset="0"/>
              <a:buNone/>
            </a:pPr>
            <a:r>
              <a:rPr lang="nl-BE" sz="1800" b="1" dirty="0">
                <a:solidFill>
                  <a:schemeClr val="tx1"/>
                </a:solidFill>
                <a:latin typeface="+mn-lt"/>
                <a:ea typeface="Verdana Regular" charset="0"/>
                <a:cs typeface="Verdana Regular" charset="0"/>
                <a:sym typeface="Securitas Sans Light" charset="0"/>
              </a:rPr>
              <a:t>Question</a:t>
            </a:r>
          </a:p>
        </p:txBody>
      </p:sp>
      <p:cxnSp>
        <p:nvCxnSpPr>
          <p:cNvPr id="22" name="Rechte verbindingslijn met pijl 21">
            <a:extLst>
              <a:ext uri="{FF2B5EF4-FFF2-40B4-BE49-F238E27FC236}">
                <a16:creationId xmlns:a16="http://schemas.microsoft.com/office/drawing/2014/main" id="{3A044973-B8DE-222C-0748-AAD1ED11A181}"/>
              </a:ext>
            </a:extLst>
          </p:cNvPr>
          <p:cNvCxnSpPr>
            <a:cxnSpLocks/>
            <a:stCxn id="12" idx="2"/>
            <a:endCxn id="23" idx="0"/>
          </p:cNvCxnSpPr>
          <p:nvPr/>
        </p:nvCxnSpPr>
        <p:spPr>
          <a:xfrm flipH="1">
            <a:off x="9714001" y="3420466"/>
            <a:ext cx="485176" cy="47988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6" name="Stroomdiagram: Alternatief proces 25">
            <a:extLst>
              <a:ext uri="{FF2B5EF4-FFF2-40B4-BE49-F238E27FC236}">
                <a16:creationId xmlns:a16="http://schemas.microsoft.com/office/drawing/2014/main" id="{9E2E2E3C-C9B6-03F9-D4E6-0D2ECF86CE8B}"/>
              </a:ext>
            </a:extLst>
          </p:cNvPr>
          <p:cNvSpPr/>
          <p:nvPr/>
        </p:nvSpPr>
        <p:spPr bwMode="auto">
          <a:xfrm>
            <a:off x="8980985" y="5185668"/>
            <a:ext cx="2447925" cy="805435"/>
          </a:xfrm>
          <a:prstGeom prst="flowChartAlternateProcess">
            <a:avLst/>
          </a:prstGeom>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2"/>
          </a:lnRef>
          <a:fillRef idx="1">
            <a:schemeClr val="lt1"/>
          </a:fillRef>
          <a:effectRef idx="0">
            <a:schemeClr val="accent2"/>
          </a:effectRef>
          <a:fontRef idx="minor">
            <a:schemeClr val="dk1"/>
          </a:fontRef>
        </p:style>
        <p:txBody>
          <a:bodyPr lIns="180000" tIns="180000" rIns="180000" bIns="180000" rtlCol="0" anchor="ctr"/>
          <a:lstStyle/>
          <a:p>
            <a:pPr marL="0" indent="0" algn="ctr">
              <a:spcAft>
                <a:spcPts val="450"/>
              </a:spcAft>
              <a:buFont typeface="Arial" charset="0"/>
              <a:buNone/>
            </a:pPr>
            <a:r>
              <a:rPr lang="nl-BE" sz="1800" b="1" dirty="0" err="1">
                <a:solidFill>
                  <a:schemeClr val="accent2"/>
                </a:solidFill>
                <a:latin typeface="+mn-lt"/>
                <a:ea typeface="Verdana Regular" charset="0"/>
                <a:cs typeface="Verdana Regular" charset="0"/>
                <a:sym typeface="Securitas Sans Light" charset="0"/>
              </a:rPr>
              <a:t>Answer</a:t>
            </a:r>
            <a:r>
              <a:rPr lang="nl-BE" sz="1800" b="1" dirty="0">
                <a:solidFill>
                  <a:schemeClr val="accent2"/>
                </a:solidFill>
                <a:latin typeface="+mn-lt"/>
                <a:ea typeface="Verdana Regular" charset="0"/>
                <a:cs typeface="Verdana Regular" charset="0"/>
                <a:sym typeface="Securitas Sans Light" charset="0"/>
              </a:rPr>
              <a:t> + Sources</a:t>
            </a:r>
          </a:p>
        </p:txBody>
      </p:sp>
      <p:cxnSp>
        <p:nvCxnSpPr>
          <p:cNvPr id="27" name="Rechte verbindingslijn met pijl 26">
            <a:extLst>
              <a:ext uri="{FF2B5EF4-FFF2-40B4-BE49-F238E27FC236}">
                <a16:creationId xmlns:a16="http://schemas.microsoft.com/office/drawing/2014/main" id="{908128E8-FD4F-9242-CAC5-0AECC0EF3E66}"/>
              </a:ext>
            </a:extLst>
          </p:cNvPr>
          <p:cNvCxnSpPr>
            <a:cxnSpLocks/>
            <a:stCxn id="23" idx="2"/>
            <a:endCxn id="26" idx="0"/>
          </p:cNvCxnSpPr>
          <p:nvPr/>
        </p:nvCxnSpPr>
        <p:spPr>
          <a:xfrm>
            <a:off x="9714001" y="4705784"/>
            <a:ext cx="490947" cy="4798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28" name="Groep 27">
            <a:extLst>
              <a:ext uri="{FF2B5EF4-FFF2-40B4-BE49-F238E27FC236}">
                <a16:creationId xmlns:a16="http://schemas.microsoft.com/office/drawing/2014/main" id="{1DEE3E13-00B6-1E22-9C18-894CABC8F3E1}"/>
              </a:ext>
            </a:extLst>
          </p:cNvPr>
          <p:cNvGrpSpPr/>
          <p:nvPr/>
        </p:nvGrpSpPr>
        <p:grpSpPr>
          <a:xfrm>
            <a:off x="8863424" y="3900349"/>
            <a:ext cx="1701154" cy="805435"/>
            <a:chOff x="596879" y="2787552"/>
            <a:chExt cx="2985540" cy="1267233"/>
          </a:xfrm>
        </p:grpSpPr>
        <p:sp>
          <p:nvSpPr>
            <p:cNvPr id="23" name="Stroomdiagram: Alternatief proces 22">
              <a:extLst>
                <a:ext uri="{FF2B5EF4-FFF2-40B4-BE49-F238E27FC236}">
                  <a16:creationId xmlns:a16="http://schemas.microsoft.com/office/drawing/2014/main" id="{2930F5F2-2EF0-6D2A-8268-C8CD24F54096}"/>
                </a:ext>
              </a:extLst>
            </p:cNvPr>
            <p:cNvSpPr/>
            <p:nvPr/>
          </p:nvSpPr>
          <p:spPr bwMode="auto">
            <a:xfrm>
              <a:off x="596879" y="2787552"/>
              <a:ext cx="2985540" cy="1267233"/>
            </a:xfrm>
            <a:prstGeom prst="flowChartAlternateProcess">
              <a:avLst/>
            </a:prstGeom>
            <a:ln>
              <a:noFill/>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marL="0" indent="0" algn="ctr">
                <a:spcAft>
                  <a:spcPts val="450"/>
                </a:spcAft>
                <a:buFont typeface="Arial" charset="0"/>
                <a:buNone/>
              </a:pPr>
              <a:r>
                <a:rPr lang="nl-BE" sz="1800" b="1" dirty="0">
                  <a:solidFill>
                    <a:schemeClr val="bg1"/>
                  </a:solidFill>
                  <a:latin typeface="+mn-lt"/>
                  <a:ea typeface="Verdana Regular" charset="0"/>
                  <a:cs typeface="Verdana Regular" charset="0"/>
                  <a:sym typeface="Securitas Sans Light" charset="0"/>
                </a:rPr>
                <a:t>Model</a:t>
              </a:r>
            </a:p>
          </p:txBody>
        </p:sp>
        <p:pic>
          <p:nvPicPr>
            <p:cNvPr id="14" name="Graphic 13" descr="Tandwielen met effen opvulling">
              <a:extLst>
                <a:ext uri="{FF2B5EF4-FFF2-40B4-BE49-F238E27FC236}">
                  <a16:creationId xmlns:a16="http://schemas.microsoft.com/office/drawing/2014/main" id="{D8F32CE9-B29C-F7AC-A358-664C432FB0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0662" y="3109036"/>
              <a:ext cx="624269" cy="624269"/>
            </a:xfrm>
            <a:prstGeom prst="rect">
              <a:avLst/>
            </a:prstGeom>
          </p:spPr>
        </p:pic>
      </p:grpSp>
      <p:sp>
        <p:nvSpPr>
          <p:cNvPr id="12" name="Stroomdiagram: Alternatief proces 11">
            <a:extLst>
              <a:ext uri="{FF2B5EF4-FFF2-40B4-BE49-F238E27FC236}">
                <a16:creationId xmlns:a16="http://schemas.microsoft.com/office/drawing/2014/main" id="{58F39118-5201-03EE-D436-BD9EAF409130}"/>
              </a:ext>
            </a:extLst>
          </p:cNvPr>
          <p:cNvSpPr/>
          <p:nvPr/>
        </p:nvSpPr>
        <p:spPr bwMode="auto">
          <a:xfrm>
            <a:off x="8908302" y="2615031"/>
            <a:ext cx="2581750" cy="805435"/>
          </a:xfrm>
          <a:prstGeom prst="flowChartAlternateProcess">
            <a:avLst/>
          </a:prstGeom>
          <a:solidFill>
            <a:schemeClr val="accent2"/>
          </a:solidFill>
          <a:ln>
            <a:solidFill>
              <a:schemeClr val="bg1"/>
            </a:solidFill>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marL="0" indent="0" algn="ctr">
              <a:spcAft>
                <a:spcPts val="450"/>
              </a:spcAft>
              <a:buFont typeface="Arial" charset="0"/>
              <a:buNone/>
            </a:pPr>
            <a:r>
              <a:rPr lang="nl-BE" sz="1800" b="1" dirty="0">
                <a:solidFill>
                  <a:schemeClr val="bg1"/>
                </a:solidFill>
                <a:latin typeface="+mn-lt"/>
                <a:ea typeface="Verdana Regular" charset="0"/>
                <a:cs typeface="Verdana Regular" charset="0"/>
                <a:sym typeface="Securitas Sans Light" charset="0"/>
              </a:rPr>
              <a:t>RAG</a:t>
            </a:r>
          </a:p>
        </p:txBody>
      </p:sp>
      <p:cxnSp>
        <p:nvCxnSpPr>
          <p:cNvPr id="20" name="Rechte verbindingslijn met pijl 19">
            <a:extLst>
              <a:ext uri="{FF2B5EF4-FFF2-40B4-BE49-F238E27FC236}">
                <a16:creationId xmlns:a16="http://schemas.microsoft.com/office/drawing/2014/main" id="{08FA2929-5DDE-D97F-EE7D-87574BEF071E}"/>
              </a:ext>
            </a:extLst>
          </p:cNvPr>
          <p:cNvCxnSpPr>
            <a:cxnSpLocks/>
            <a:endCxn id="12" idx="0"/>
          </p:cNvCxnSpPr>
          <p:nvPr/>
        </p:nvCxnSpPr>
        <p:spPr>
          <a:xfrm flipH="1">
            <a:off x="10199177" y="2083532"/>
            <a:ext cx="5771" cy="5314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1" name="Tekstvak 30">
            <a:extLst>
              <a:ext uri="{FF2B5EF4-FFF2-40B4-BE49-F238E27FC236}">
                <a16:creationId xmlns:a16="http://schemas.microsoft.com/office/drawing/2014/main" id="{1ADA4055-FA93-8D99-8B0C-BF4C291EE3F3}"/>
              </a:ext>
            </a:extLst>
          </p:cNvPr>
          <p:cNvSpPr txBox="1"/>
          <p:nvPr/>
        </p:nvSpPr>
        <p:spPr>
          <a:xfrm>
            <a:off x="7888231" y="620714"/>
            <a:ext cx="4303763" cy="451644"/>
          </a:xfrm>
          <a:prstGeom prst="rect">
            <a:avLst/>
          </a:prstGeom>
          <a:noFill/>
        </p:spPr>
        <p:txBody>
          <a:bodyPr wrap="square" lIns="0" tIns="0" rIns="0" bIns="0" rtlCol="0">
            <a:noAutofit/>
          </a:bodyPr>
          <a:lstStyle/>
          <a:p>
            <a:pPr marL="0" indent="0" algn="ctr">
              <a:buFont typeface="Arial" panose="020B0604020202020204" pitchFamily="34" charset="0"/>
              <a:buNone/>
            </a:pPr>
            <a:r>
              <a:rPr lang="nl-BE" sz="2800" b="1" dirty="0">
                <a:solidFill>
                  <a:schemeClr val="bg1"/>
                </a:solidFill>
                <a:latin typeface="+mn-lt"/>
                <a:ea typeface="Verdana" panose="020B0604030504040204" pitchFamily="34" charset="0"/>
                <a:cs typeface="Verdana" panose="020B0604030504040204" pitchFamily="34" charset="0"/>
              </a:rPr>
              <a:t>RAG</a:t>
            </a:r>
          </a:p>
        </p:txBody>
      </p:sp>
      <p:sp>
        <p:nvSpPr>
          <p:cNvPr id="32" name="Rechthoek: afgeronde hoeken 31">
            <a:extLst>
              <a:ext uri="{FF2B5EF4-FFF2-40B4-BE49-F238E27FC236}">
                <a16:creationId xmlns:a16="http://schemas.microsoft.com/office/drawing/2014/main" id="{13697C24-C580-D21B-3BEF-935955739150}"/>
              </a:ext>
            </a:extLst>
          </p:cNvPr>
          <p:cNvSpPr/>
          <p:nvPr/>
        </p:nvSpPr>
        <p:spPr bwMode="auto">
          <a:xfrm>
            <a:off x="13884942" y="2877015"/>
            <a:ext cx="5188194" cy="3308456"/>
          </a:xfrm>
          <a:prstGeom prst="roundRect">
            <a:avLst/>
          </a:prstGeom>
          <a:noFill/>
          <a:ln w="28575">
            <a:solidFill>
              <a:schemeClr val="bg1"/>
            </a:solid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0" indent="0" algn="ctr">
              <a:spcAft>
                <a:spcPts val="450"/>
              </a:spcAft>
              <a:buFont typeface="Arial" charset="0"/>
              <a:buNone/>
            </a:pPr>
            <a:endParaRPr lang="nl-BE" sz="1800" b="1" dirty="0" err="1">
              <a:solidFill>
                <a:schemeClr val="bg1"/>
              </a:solidFill>
              <a:latin typeface="+mn-lt"/>
              <a:ea typeface="Verdana Regular" charset="0"/>
              <a:cs typeface="Verdana Regular" charset="0"/>
              <a:sym typeface="Securitas Sans Light" charset="0"/>
            </a:endParaRPr>
          </a:p>
        </p:txBody>
      </p:sp>
      <p:pic>
        <p:nvPicPr>
          <p:cNvPr id="34" name="Graphic 33" descr="Zoeken in inventaris met effen opvulling">
            <a:extLst>
              <a:ext uri="{FF2B5EF4-FFF2-40B4-BE49-F238E27FC236}">
                <a16:creationId xmlns:a16="http://schemas.microsoft.com/office/drawing/2014/main" id="{CB0860AE-76AE-5FA9-51E4-4AF0CD22D9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078353" y="4029992"/>
            <a:ext cx="1058307" cy="1058307"/>
          </a:xfrm>
          <a:prstGeom prst="rect">
            <a:avLst/>
          </a:prstGeom>
        </p:spPr>
      </p:pic>
      <p:pic>
        <p:nvPicPr>
          <p:cNvPr id="36" name="Graphic 35" descr="Badge vraagteken met effen opvulling">
            <a:extLst>
              <a:ext uri="{FF2B5EF4-FFF2-40B4-BE49-F238E27FC236}">
                <a16:creationId xmlns:a16="http://schemas.microsoft.com/office/drawing/2014/main" id="{12F43892-AB3E-16BB-1A90-5000B66B4E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908831" y="3084709"/>
            <a:ext cx="914400" cy="914400"/>
          </a:xfrm>
          <a:prstGeom prst="rect">
            <a:avLst/>
          </a:prstGeom>
        </p:spPr>
      </p:pic>
      <p:cxnSp>
        <p:nvCxnSpPr>
          <p:cNvPr id="38" name="Rechte verbindingslijn met pijl 37">
            <a:extLst>
              <a:ext uri="{FF2B5EF4-FFF2-40B4-BE49-F238E27FC236}">
                <a16:creationId xmlns:a16="http://schemas.microsoft.com/office/drawing/2014/main" id="{9AB6B726-13DA-6C08-6D64-5F0DACC7EA35}"/>
              </a:ext>
            </a:extLst>
          </p:cNvPr>
          <p:cNvCxnSpPr>
            <a:cxnSpLocks/>
            <a:stCxn id="36" idx="3"/>
          </p:cNvCxnSpPr>
          <p:nvPr/>
        </p:nvCxnSpPr>
        <p:spPr>
          <a:xfrm>
            <a:off x="15823231" y="3541909"/>
            <a:ext cx="1061521" cy="777097"/>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43" name="Plusteken 42">
            <a:extLst>
              <a:ext uri="{FF2B5EF4-FFF2-40B4-BE49-F238E27FC236}">
                <a16:creationId xmlns:a16="http://schemas.microsoft.com/office/drawing/2014/main" id="{BC27BD9F-D7AD-1862-776D-F9D2CF46CD38}"/>
              </a:ext>
            </a:extLst>
          </p:cNvPr>
          <p:cNvSpPr/>
          <p:nvPr/>
        </p:nvSpPr>
        <p:spPr bwMode="auto">
          <a:xfrm>
            <a:off x="14981611" y="4165434"/>
            <a:ext cx="806472" cy="737802"/>
          </a:xfrm>
          <a:prstGeom prst="mathPlus">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0" indent="0" algn="ctr">
              <a:spcAft>
                <a:spcPts val="450"/>
              </a:spcAft>
              <a:buFont typeface="Arial" charset="0"/>
              <a:buNone/>
            </a:pPr>
            <a:endParaRPr lang="nl-BE" sz="1800" b="1" dirty="0" err="1">
              <a:solidFill>
                <a:schemeClr val="bg1"/>
              </a:solidFill>
              <a:latin typeface="+mn-lt"/>
              <a:ea typeface="Verdana Regular" charset="0"/>
              <a:cs typeface="Verdana Regular" charset="0"/>
              <a:sym typeface="Securitas Sans Light" charset="0"/>
            </a:endParaRPr>
          </a:p>
        </p:txBody>
      </p:sp>
      <p:pic>
        <p:nvPicPr>
          <p:cNvPr id="45" name="Graphic 44" descr="Gloeilamp en tandwiel met effen opvulling">
            <a:extLst>
              <a:ext uri="{FF2B5EF4-FFF2-40B4-BE49-F238E27FC236}">
                <a16:creationId xmlns:a16="http://schemas.microsoft.com/office/drawing/2014/main" id="{8A18C915-2CBD-E374-B951-AF7EA3F5243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927647" y="4991535"/>
            <a:ext cx="914400" cy="914400"/>
          </a:xfrm>
          <a:prstGeom prst="rect">
            <a:avLst/>
          </a:prstGeom>
        </p:spPr>
      </p:pic>
      <p:cxnSp>
        <p:nvCxnSpPr>
          <p:cNvPr id="46" name="Rechte verbindingslijn met pijl 45">
            <a:extLst>
              <a:ext uri="{FF2B5EF4-FFF2-40B4-BE49-F238E27FC236}">
                <a16:creationId xmlns:a16="http://schemas.microsoft.com/office/drawing/2014/main" id="{25ABC88D-2128-2930-ABAD-E2AB254FC72B}"/>
              </a:ext>
            </a:extLst>
          </p:cNvPr>
          <p:cNvCxnSpPr>
            <a:cxnSpLocks/>
            <a:endCxn id="45" idx="3"/>
          </p:cNvCxnSpPr>
          <p:nvPr/>
        </p:nvCxnSpPr>
        <p:spPr>
          <a:xfrm flipH="1">
            <a:off x="15842047" y="4903236"/>
            <a:ext cx="1042705" cy="545499"/>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49" name="Rechte verbindingslijn met pijl 48">
            <a:extLst>
              <a:ext uri="{FF2B5EF4-FFF2-40B4-BE49-F238E27FC236}">
                <a16:creationId xmlns:a16="http://schemas.microsoft.com/office/drawing/2014/main" id="{ADFCE543-3989-D564-5D04-EA4FCEC5DF0B}"/>
              </a:ext>
            </a:extLst>
          </p:cNvPr>
          <p:cNvCxnSpPr>
            <a:cxnSpLocks/>
            <a:endCxn id="36" idx="0"/>
          </p:cNvCxnSpPr>
          <p:nvPr/>
        </p:nvCxnSpPr>
        <p:spPr>
          <a:xfrm>
            <a:off x="15366031" y="2877015"/>
            <a:ext cx="0" cy="207694"/>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52" name="Rechte verbindingslijn met pijl 51">
            <a:extLst>
              <a:ext uri="{FF2B5EF4-FFF2-40B4-BE49-F238E27FC236}">
                <a16:creationId xmlns:a16="http://schemas.microsoft.com/office/drawing/2014/main" id="{E53F4E60-2D0F-DC04-36D0-06C43545F07D}"/>
              </a:ext>
            </a:extLst>
          </p:cNvPr>
          <p:cNvCxnSpPr>
            <a:cxnSpLocks/>
            <a:stCxn id="45" idx="2"/>
          </p:cNvCxnSpPr>
          <p:nvPr/>
        </p:nvCxnSpPr>
        <p:spPr>
          <a:xfrm>
            <a:off x="15384847" y="5905935"/>
            <a:ext cx="0" cy="279536"/>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2" name="Rechte verbindingslijn met pijl 1">
            <a:extLst>
              <a:ext uri="{FF2B5EF4-FFF2-40B4-BE49-F238E27FC236}">
                <a16:creationId xmlns:a16="http://schemas.microsoft.com/office/drawing/2014/main" id="{F9181575-F683-85D5-C86A-EA3B44A9DED9}"/>
              </a:ext>
            </a:extLst>
          </p:cNvPr>
          <p:cNvCxnSpPr>
            <a:cxnSpLocks/>
          </p:cNvCxnSpPr>
          <p:nvPr/>
        </p:nvCxnSpPr>
        <p:spPr>
          <a:xfrm>
            <a:off x="11004929" y="3420466"/>
            <a:ext cx="0" cy="17652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 name="Rechte verbindingslijn met pijl 5">
            <a:extLst>
              <a:ext uri="{FF2B5EF4-FFF2-40B4-BE49-F238E27FC236}">
                <a16:creationId xmlns:a16="http://schemas.microsoft.com/office/drawing/2014/main" id="{903B7A17-1EBB-A4A2-37AF-A8DCC7FC58CC}"/>
              </a:ext>
            </a:extLst>
          </p:cNvPr>
          <p:cNvCxnSpPr>
            <a:cxnSpLocks/>
          </p:cNvCxnSpPr>
          <p:nvPr/>
        </p:nvCxnSpPr>
        <p:spPr>
          <a:xfrm>
            <a:off x="17695657" y="5229922"/>
            <a:ext cx="0" cy="955549"/>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18" name="Tekstvak 17">
            <a:extLst>
              <a:ext uri="{FF2B5EF4-FFF2-40B4-BE49-F238E27FC236}">
                <a16:creationId xmlns:a16="http://schemas.microsoft.com/office/drawing/2014/main" id="{C5A84821-9121-6FDE-6764-1D2C2029A8AA}"/>
              </a:ext>
            </a:extLst>
          </p:cNvPr>
          <p:cNvSpPr txBox="1"/>
          <p:nvPr/>
        </p:nvSpPr>
        <p:spPr>
          <a:xfrm>
            <a:off x="3973018" y="624524"/>
            <a:ext cx="3915214" cy="451644"/>
          </a:xfrm>
          <a:prstGeom prst="rect">
            <a:avLst/>
          </a:prstGeom>
          <a:noFill/>
        </p:spPr>
        <p:txBody>
          <a:bodyPr wrap="square" lIns="0" tIns="0" rIns="0" bIns="0" rtlCol="0">
            <a:noAutofit/>
          </a:bodyPr>
          <a:lstStyle/>
          <a:p>
            <a:pPr marL="0" indent="0" algn="ctr">
              <a:buFont typeface="Arial" panose="020B0604020202020204" pitchFamily="34" charset="0"/>
              <a:buNone/>
            </a:pPr>
            <a:r>
              <a:rPr lang="nl-BE" sz="2800" b="1" dirty="0">
                <a:latin typeface="+mn-lt"/>
                <a:ea typeface="Verdana" panose="020B0604030504040204" pitchFamily="34" charset="0"/>
                <a:cs typeface="Verdana" panose="020B0604030504040204" pitchFamily="34" charset="0"/>
              </a:rPr>
              <a:t>Finetuning</a:t>
            </a:r>
          </a:p>
        </p:txBody>
      </p:sp>
      <p:sp>
        <p:nvSpPr>
          <p:cNvPr id="29" name="Stroomdiagram: Alternatief proces 28">
            <a:extLst>
              <a:ext uri="{FF2B5EF4-FFF2-40B4-BE49-F238E27FC236}">
                <a16:creationId xmlns:a16="http://schemas.microsoft.com/office/drawing/2014/main" id="{23E85B9F-3B88-49A3-9A8D-1A49F7F30F11}"/>
              </a:ext>
            </a:extLst>
          </p:cNvPr>
          <p:cNvSpPr/>
          <p:nvPr/>
        </p:nvSpPr>
        <p:spPr bwMode="auto">
          <a:xfrm>
            <a:off x="4726489" y="1348129"/>
            <a:ext cx="2447925" cy="805435"/>
          </a:xfrm>
          <a:prstGeom prst="flowChartAlternateProcess">
            <a:avLst/>
          </a:prstGeom>
          <a:ln/>
          <a:extLst>
            <a:ext uri="{91240B29-F687-4f45-9708-019B960494DF}">
              <a14:hiddenLine xmlns="" xmlns:a14="http://schemas.microsoft.com/office/drawing/2010/main" w="9525">
                <a:solidFill>
                  <a:srgbClr val="000000"/>
                </a:solidFill>
                <a:miter lim="800000"/>
                <a:headEnd/>
                <a:tailEnd/>
              </a14:hiddenLine>
            </a:ext>
          </a:extLst>
        </p:spPr>
        <p:style>
          <a:lnRef idx="2">
            <a:schemeClr val="dk1"/>
          </a:lnRef>
          <a:fillRef idx="1">
            <a:schemeClr val="lt1"/>
          </a:fillRef>
          <a:effectRef idx="0">
            <a:schemeClr val="dk1"/>
          </a:effectRef>
          <a:fontRef idx="minor">
            <a:schemeClr val="dk1"/>
          </a:fontRef>
        </p:style>
        <p:txBody>
          <a:bodyPr lIns="180000" tIns="180000" rIns="180000" bIns="180000" rtlCol="0" anchor="ctr"/>
          <a:lstStyle/>
          <a:p>
            <a:pPr marL="0" indent="0" algn="ctr">
              <a:spcAft>
                <a:spcPts val="450"/>
              </a:spcAft>
              <a:buFont typeface="Arial" charset="0"/>
              <a:buNone/>
            </a:pPr>
            <a:r>
              <a:rPr lang="nl-BE" sz="1800" b="1" dirty="0">
                <a:solidFill>
                  <a:schemeClr val="tx1"/>
                </a:solidFill>
                <a:latin typeface="+mn-lt"/>
                <a:ea typeface="Verdana Regular" charset="0"/>
                <a:cs typeface="Verdana Regular" charset="0"/>
                <a:sym typeface="Securitas Sans Light" charset="0"/>
              </a:rPr>
              <a:t>Question</a:t>
            </a:r>
          </a:p>
        </p:txBody>
      </p:sp>
      <p:cxnSp>
        <p:nvCxnSpPr>
          <p:cNvPr id="30" name="Rechte verbindingslijn met pijl 29">
            <a:extLst>
              <a:ext uri="{FF2B5EF4-FFF2-40B4-BE49-F238E27FC236}">
                <a16:creationId xmlns:a16="http://schemas.microsoft.com/office/drawing/2014/main" id="{28A3F9A9-654E-6FFA-BBB4-D75B5E419810}"/>
              </a:ext>
            </a:extLst>
          </p:cNvPr>
          <p:cNvCxnSpPr>
            <a:cxnSpLocks/>
            <a:stCxn id="29" idx="2"/>
            <a:endCxn id="39" idx="0"/>
          </p:cNvCxnSpPr>
          <p:nvPr/>
        </p:nvCxnSpPr>
        <p:spPr>
          <a:xfrm flipH="1">
            <a:off x="5950452" y="2153564"/>
            <a:ext cx="2" cy="90976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3" name="Stroomdiagram: Alternatief proces 32">
            <a:extLst>
              <a:ext uri="{FF2B5EF4-FFF2-40B4-BE49-F238E27FC236}">
                <a16:creationId xmlns:a16="http://schemas.microsoft.com/office/drawing/2014/main" id="{C1BCB13D-C9D7-C0F0-63A5-AD8FD5E45728}"/>
              </a:ext>
            </a:extLst>
          </p:cNvPr>
          <p:cNvSpPr/>
          <p:nvPr/>
        </p:nvSpPr>
        <p:spPr bwMode="auto">
          <a:xfrm>
            <a:off x="4726487" y="5255700"/>
            <a:ext cx="2447925" cy="805435"/>
          </a:xfrm>
          <a:prstGeom prst="flowChartAlternateProcess">
            <a:avLst/>
          </a:prstGeom>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2"/>
          </a:lnRef>
          <a:fillRef idx="1">
            <a:schemeClr val="lt1"/>
          </a:fillRef>
          <a:effectRef idx="0">
            <a:schemeClr val="accent2"/>
          </a:effectRef>
          <a:fontRef idx="minor">
            <a:schemeClr val="dk1"/>
          </a:fontRef>
        </p:style>
        <p:txBody>
          <a:bodyPr lIns="180000" tIns="180000" rIns="180000" bIns="180000" rtlCol="0" anchor="ctr"/>
          <a:lstStyle/>
          <a:p>
            <a:pPr marL="0" indent="0" algn="ctr">
              <a:spcAft>
                <a:spcPts val="450"/>
              </a:spcAft>
              <a:buFont typeface="Arial" charset="0"/>
              <a:buNone/>
            </a:pPr>
            <a:r>
              <a:rPr lang="nl-BE" sz="1800" b="1" dirty="0" err="1">
                <a:solidFill>
                  <a:schemeClr val="accent2"/>
                </a:solidFill>
                <a:latin typeface="+mn-lt"/>
                <a:ea typeface="Verdana Regular" charset="0"/>
                <a:cs typeface="Verdana Regular" charset="0"/>
                <a:sym typeface="Securitas Sans Light" charset="0"/>
              </a:rPr>
              <a:t>Answer</a:t>
            </a:r>
            <a:endParaRPr lang="nl-BE" sz="1800" b="1" dirty="0">
              <a:solidFill>
                <a:schemeClr val="accent2"/>
              </a:solidFill>
              <a:latin typeface="+mn-lt"/>
              <a:ea typeface="Verdana Regular" charset="0"/>
              <a:cs typeface="Verdana Regular" charset="0"/>
              <a:sym typeface="Securitas Sans Light" charset="0"/>
            </a:endParaRPr>
          </a:p>
        </p:txBody>
      </p:sp>
      <p:cxnSp>
        <p:nvCxnSpPr>
          <p:cNvPr id="35" name="Rechte verbindingslijn met pijl 34">
            <a:extLst>
              <a:ext uri="{FF2B5EF4-FFF2-40B4-BE49-F238E27FC236}">
                <a16:creationId xmlns:a16="http://schemas.microsoft.com/office/drawing/2014/main" id="{A571DD3D-6A5E-6EA9-76B2-DF6147AB25BD}"/>
              </a:ext>
            </a:extLst>
          </p:cNvPr>
          <p:cNvCxnSpPr>
            <a:cxnSpLocks/>
            <a:stCxn id="39" idx="2"/>
            <a:endCxn id="33" idx="0"/>
          </p:cNvCxnSpPr>
          <p:nvPr/>
        </p:nvCxnSpPr>
        <p:spPr>
          <a:xfrm flipH="1">
            <a:off x="5950450" y="4330558"/>
            <a:ext cx="2" cy="92514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37" name="Groep 36">
            <a:extLst>
              <a:ext uri="{FF2B5EF4-FFF2-40B4-BE49-F238E27FC236}">
                <a16:creationId xmlns:a16="http://schemas.microsoft.com/office/drawing/2014/main" id="{7D7248D8-E1EF-7B1F-E365-12DFCBC46B6D}"/>
              </a:ext>
            </a:extLst>
          </p:cNvPr>
          <p:cNvGrpSpPr/>
          <p:nvPr/>
        </p:nvGrpSpPr>
        <p:grpSpPr>
          <a:xfrm>
            <a:off x="4457681" y="3063324"/>
            <a:ext cx="2985540" cy="1267233"/>
            <a:chOff x="596879" y="2787552"/>
            <a:chExt cx="2985540" cy="1267233"/>
          </a:xfrm>
        </p:grpSpPr>
        <p:sp>
          <p:nvSpPr>
            <p:cNvPr id="39" name="Stroomdiagram: Alternatief proces 38">
              <a:extLst>
                <a:ext uri="{FF2B5EF4-FFF2-40B4-BE49-F238E27FC236}">
                  <a16:creationId xmlns:a16="http://schemas.microsoft.com/office/drawing/2014/main" id="{7A8DFFBB-88A2-90FF-7F81-C2542524EA5E}"/>
                </a:ext>
              </a:extLst>
            </p:cNvPr>
            <p:cNvSpPr/>
            <p:nvPr/>
          </p:nvSpPr>
          <p:spPr bwMode="auto">
            <a:xfrm>
              <a:off x="596879" y="2787552"/>
              <a:ext cx="2985540" cy="1267233"/>
            </a:xfrm>
            <a:prstGeom prst="flowChartAlternateProcess">
              <a:avLst/>
            </a:prstGeom>
            <a:ln>
              <a:noFill/>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marL="0" indent="0" algn="ctr">
                <a:spcAft>
                  <a:spcPts val="450"/>
                </a:spcAft>
                <a:buFont typeface="Arial" charset="0"/>
                <a:buNone/>
              </a:pPr>
              <a:r>
                <a:rPr lang="nl-BE" sz="1800" b="1" dirty="0">
                  <a:solidFill>
                    <a:schemeClr val="bg1"/>
                  </a:solidFill>
                  <a:latin typeface="+mn-lt"/>
                  <a:ea typeface="Verdana Regular" charset="0"/>
                  <a:cs typeface="Verdana Regular" charset="0"/>
                  <a:sym typeface="Securitas Sans Light" charset="0"/>
                </a:rPr>
                <a:t>Model</a:t>
              </a:r>
            </a:p>
          </p:txBody>
        </p:sp>
        <p:pic>
          <p:nvPicPr>
            <p:cNvPr id="40" name="Graphic 39" descr="Tandwielen met effen opvulling">
              <a:extLst>
                <a:ext uri="{FF2B5EF4-FFF2-40B4-BE49-F238E27FC236}">
                  <a16:creationId xmlns:a16="http://schemas.microsoft.com/office/drawing/2014/main" id="{C79CC1FE-EB62-FEB5-1FED-9DA7C9771A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0662" y="3109036"/>
              <a:ext cx="624269" cy="624269"/>
            </a:xfrm>
            <a:prstGeom prst="rect">
              <a:avLst/>
            </a:prstGeom>
          </p:spPr>
        </p:pic>
      </p:grpSp>
      <p:pic>
        <p:nvPicPr>
          <p:cNvPr id="42" name="Graphic 41" descr="Opgerold diploma met effen opvulling">
            <a:extLst>
              <a:ext uri="{FF2B5EF4-FFF2-40B4-BE49-F238E27FC236}">
                <a16:creationId xmlns:a16="http://schemas.microsoft.com/office/drawing/2014/main" id="{7CFBDB8B-E12F-EE0B-C67D-5AF79505932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627218">
            <a:off x="6477470" y="3359999"/>
            <a:ext cx="774490" cy="624268"/>
          </a:xfrm>
          <a:prstGeom prst="rect">
            <a:avLst/>
          </a:prstGeom>
        </p:spPr>
      </p:pic>
      <p:sp>
        <p:nvSpPr>
          <p:cNvPr id="44" name="Stroomdiagram: Alternatief proces 43">
            <a:extLst>
              <a:ext uri="{FF2B5EF4-FFF2-40B4-BE49-F238E27FC236}">
                <a16:creationId xmlns:a16="http://schemas.microsoft.com/office/drawing/2014/main" id="{883F9459-261A-BCF7-3D05-22537B22DEE0}"/>
              </a:ext>
            </a:extLst>
          </p:cNvPr>
          <p:cNvSpPr/>
          <p:nvPr/>
        </p:nvSpPr>
        <p:spPr bwMode="auto">
          <a:xfrm>
            <a:off x="735061" y="1319103"/>
            <a:ext cx="2447925" cy="805435"/>
          </a:xfrm>
          <a:prstGeom prst="flowChartAlternateProcess">
            <a:avLst/>
          </a:prstGeom>
          <a:ln/>
          <a:extLst>
            <a:ext uri="{91240B29-F687-4f45-9708-019B960494DF}">
              <a14:hiddenLine xmlns="" xmlns:a14="http://schemas.microsoft.com/office/drawing/2010/main" w="9525">
                <a:solidFill>
                  <a:srgbClr val="000000"/>
                </a:solidFill>
                <a:miter lim="800000"/>
                <a:headEnd/>
                <a:tailEnd/>
              </a14:hiddenLine>
            </a:ext>
          </a:extLst>
        </p:spPr>
        <p:style>
          <a:lnRef idx="2">
            <a:schemeClr val="dk1"/>
          </a:lnRef>
          <a:fillRef idx="1">
            <a:schemeClr val="lt1"/>
          </a:fillRef>
          <a:effectRef idx="0">
            <a:schemeClr val="dk1"/>
          </a:effectRef>
          <a:fontRef idx="minor">
            <a:schemeClr val="dk1"/>
          </a:fontRef>
        </p:style>
        <p:txBody>
          <a:bodyPr lIns="180000" tIns="180000" rIns="180000" bIns="180000" rtlCol="0" anchor="ctr"/>
          <a:lstStyle/>
          <a:p>
            <a:pPr marL="0" indent="0" algn="ctr">
              <a:spcAft>
                <a:spcPts val="450"/>
              </a:spcAft>
              <a:buFont typeface="Arial" charset="0"/>
              <a:buNone/>
            </a:pPr>
            <a:r>
              <a:rPr lang="nl-BE" sz="1800" b="1" dirty="0">
                <a:solidFill>
                  <a:schemeClr val="tx1"/>
                </a:solidFill>
                <a:latin typeface="+mn-lt"/>
                <a:ea typeface="Verdana Regular" charset="0"/>
                <a:cs typeface="Verdana Regular" charset="0"/>
                <a:sym typeface="Securitas Sans Light" charset="0"/>
              </a:rPr>
              <a:t>Question</a:t>
            </a:r>
          </a:p>
        </p:txBody>
      </p:sp>
      <p:cxnSp>
        <p:nvCxnSpPr>
          <p:cNvPr id="47" name="Rechte verbindingslijn met pijl 46">
            <a:extLst>
              <a:ext uri="{FF2B5EF4-FFF2-40B4-BE49-F238E27FC236}">
                <a16:creationId xmlns:a16="http://schemas.microsoft.com/office/drawing/2014/main" id="{A6C08A9F-BBAA-E2A3-75F2-076CA28E6597}"/>
              </a:ext>
            </a:extLst>
          </p:cNvPr>
          <p:cNvCxnSpPr>
            <a:cxnSpLocks/>
            <a:stCxn id="44" idx="2"/>
            <a:endCxn id="53" idx="0"/>
          </p:cNvCxnSpPr>
          <p:nvPr/>
        </p:nvCxnSpPr>
        <p:spPr>
          <a:xfrm flipH="1">
            <a:off x="1959024" y="2124538"/>
            <a:ext cx="2" cy="909760"/>
          </a:xfrm>
          <a:prstGeom prst="straightConnector1">
            <a:avLst/>
          </a:prstGeom>
          <a:ln>
            <a:solidFill>
              <a:schemeClr val="bg1"/>
            </a:solidFill>
            <a:tailEnd type="triangle"/>
          </a:ln>
        </p:spPr>
        <p:style>
          <a:lnRef idx="3">
            <a:schemeClr val="accent1"/>
          </a:lnRef>
          <a:fillRef idx="0">
            <a:schemeClr val="accent1"/>
          </a:fillRef>
          <a:effectRef idx="2">
            <a:schemeClr val="accent1"/>
          </a:effectRef>
          <a:fontRef idx="minor">
            <a:schemeClr val="tx1"/>
          </a:fontRef>
        </p:style>
      </p:cxnSp>
      <p:sp>
        <p:nvSpPr>
          <p:cNvPr id="48" name="Stroomdiagram: Alternatief proces 47">
            <a:extLst>
              <a:ext uri="{FF2B5EF4-FFF2-40B4-BE49-F238E27FC236}">
                <a16:creationId xmlns:a16="http://schemas.microsoft.com/office/drawing/2014/main" id="{79108CF6-7A4D-6A75-F291-19F90212D342}"/>
              </a:ext>
            </a:extLst>
          </p:cNvPr>
          <p:cNvSpPr/>
          <p:nvPr/>
        </p:nvSpPr>
        <p:spPr bwMode="auto">
          <a:xfrm>
            <a:off x="735059" y="5226674"/>
            <a:ext cx="2447925" cy="805435"/>
          </a:xfrm>
          <a:prstGeom prst="flowChartAlternateProcess">
            <a:avLst/>
          </a:prstGeom>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2"/>
          </a:lnRef>
          <a:fillRef idx="1">
            <a:schemeClr val="lt1"/>
          </a:fillRef>
          <a:effectRef idx="0">
            <a:schemeClr val="accent2"/>
          </a:effectRef>
          <a:fontRef idx="minor">
            <a:schemeClr val="dk1"/>
          </a:fontRef>
        </p:style>
        <p:txBody>
          <a:bodyPr lIns="180000" tIns="180000" rIns="180000" bIns="180000" rtlCol="0" anchor="ctr"/>
          <a:lstStyle/>
          <a:p>
            <a:pPr marL="0" indent="0" algn="ctr">
              <a:spcAft>
                <a:spcPts val="450"/>
              </a:spcAft>
              <a:buFont typeface="Arial" charset="0"/>
              <a:buNone/>
            </a:pPr>
            <a:r>
              <a:rPr lang="nl-BE" sz="1800" b="1" dirty="0" err="1">
                <a:solidFill>
                  <a:schemeClr val="accent2"/>
                </a:solidFill>
                <a:latin typeface="+mn-lt"/>
                <a:ea typeface="Verdana Regular" charset="0"/>
                <a:cs typeface="Verdana Regular" charset="0"/>
                <a:sym typeface="Securitas Sans Light" charset="0"/>
              </a:rPr>
              <a:t>Answer</a:t>
            </a:r>
            <a:endParaRPr lang="nl-BE" sz="1800" b="1" dirty="0">
              <a:solidFill>
                <a:schemeClr val="accent2"/>
              </a:solidFill>
              <a:latin typeface="+mn-lt"/>
              <a:ea typeface="Verdana Regular" charset="0"/>
              <a:cs typeface="Verdana Regular" charset="0"/>
              <a:sym typeface="Securitas Sans Light" charset="0"/>
            </a:endParaRPr>
          </a:p>
        </p:txBody>
      </p:sp>
      <p:cxnSp>
        <p:nvCxnSpPr>
          <p:cNvPr id="50" name="Rechte verbindingslijn met pijl 49">
            <a:extLst>
              <a:ext uri="{FF2B5EF4-FFF2-40B4-BE49-F238E27FC236}">
                <a16:creationId xmlns:a16="http://schemas.microsoft.com/office/drawing/2014/main" id="{5B0B55CB-8A58-6D5B-B428-613233C4DB7D}"/>
              </a:ext>
            </a:extLst>
          </p:cNvPr>
          <p:cNvCxnSpPr>
            <a:cxnSpLocks/>
            <a:stCxn id="53" idx="2"/>
            <a:endCxn id="48" idx="0"/>
          </p:cNvCxnSpPr>
          <p:nvPr/>
        </p:nvCxnSpPr>
        <p:spPr>
          <a:xfrm flipH="1">
            <a:off x="1959022" y="4301532"/>
            <a:ext cx="2" cy="925142"/>
          </a:xfrm>
          <a:prstGeom prst="straightConnector1">
            <a:avLst/>
          </a:prstGeom>
          <a:ln>
            <a:solidFill>
              <a:schemeClr val="bg1"/>
            </a:solidFill>
            <a:tailEnd type="triangle"/>
          </a:ln>
        </p:spPr>
        <p:style>
          <a:lnRef idx="3">
            <a:schemeClr val="accent1"/>
          </a:lnRef>
          <a:fillRef idx="0">
            <a:schemeClr val="accent1"/>
          </a:fillRef>
          <a:effectRef idx="2">
            <a:schemeClr val="accent1"/>
          </a:effectRef>
          <a:fontRef idx="minor">
            <a:schemeClr val="tx1"/>
          </a:fontRef>
        </p:style>
      </p:cxnSp>
      <p:grpSp>
        <p:nvGrpSpPr>
          <p:cNvPr id="51" name="Groep 50">
            <a:extLst>
              <a:ext uri="{FF2B5EF4-FFF2-40B4-BE49-F238E27FC236}">
                <a16:creationId xmlns:a16="http://schemas.microsoft.com/office/drawing/2014/main" id="{8529EEB6-A259-E516-CC36-202C5D1BAB3A}"/>
              </a:ext>
            </a:extLst>
          </p:cNvPr>
          <p:cNvGrpSpPr/>
          <p:nvPr/>
        </p:nvGrpSpPr>
        <p:grpSpPr>
          <a:xfrm>
            <a:off x="466253" y="3034298"/>
            <a:ext cx="2985540" cy="1267233"/>
            <a:chOff x="596879" y="2787552"/>
            <a:chExt cx="2985540" cy="1267233"/>
          </a:xfrm>
        </p:grpSpPr>
        <p:sp>
          <p:nvSpPr>
            <p:cNvPr id="53" name="Stroomdiagram: Alternatief proces 52">
              <a:extLst>
                <a:ext uri="{FF2B5EF4-FFF2-40B4-BE49-F238E27FC236}">
                  <a16:creationId xmlns:a16="http://schemas.microsoft.com/office/drawing/2014/main" id="{BA25FD02-8540-931E-3599-BF821D904B70}"/>
                </a:ext>
              </a:extLst>
            </p:cNvPr>
            <p:cNvSpPr/>
            <p:nvPr/>
          </p:nvSpPr>
          <p:spPr bwMode="auto">
            <a:xfrm>
              <a:off x="596879" y="2787552"/>
              <a:ext cx="2985540" cy="1267233"/>
            </a:xfrm>
            <a:prstGeom prst="flowChartAlternateProcess">
              <a:avLst/>
            </a:prstGeom>
            <a:ln>
              <a:solidFill>
                <a:schemeClr val="bg1"/>
              </a:solidFill>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marL="0" indent="0" algn="ctr">
                <a:spcAft>
                  <a:spcPts val="450"/>
                </a:spcAft>
                <a:buFont typeface="Arial" charset="0"/>
                <a:buNone/>
              </a:pPr>
              <a:r>
                <a:rPr lang="nl-BE" sz="1800" b="1" dirty="0">
                  <a:solidFill>
                    <a:schemeClr val="bg1"/>
                  </a:solidFill>
                  <a:latin typeface="+mn-lt"/>
                  <a:ea typeface="Verdana Regular" charset="0"/>
                  <a:cs typeface="Verdana Regular" charset="0"/>
                  <a:sym typeface="Securitas Sans Light" charset="0"/>
                </a:rPr>
                <a:t>Model</a:t>
              </a:r>
            </a:p>
          </p:txBody>
        </p:sp>
        <p:pic>
          <p:nvPicPr>
            <p:cNvPr id="54" name="Graphic 53" descr="Tandwielen met effen opvulling">
              <a:extLst>
                <a:ext uri="{FF2B5EF4-FFF2-40B4-BE49-F238E27FC236}">
                  <a16:creationId xmlns:a16="http://schemas.microsoft.com/office/drawing/2014/main" id="{D39CF7A8-5422-AE49-E691-DB29E636EDF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10662" y="3109036"/>
              <a:ext cx="624269" cy="624269"/>
            </a:xfrm>
            <a:prstGeom prst="rect">
              <a:avLst/>
            </a:prstGeom>
          </p:spPr>
        </p:pic>
      </p:grpSp>
      <p:sp>
        <p:nvSpPr>
          <p:cNvPr id="55" name="Tekstvak 54">
            <a:extLst>
              <a:ext uri="{FF2B5EF4-FFF2-40B4-BE49-F238E27FC236}">
                <a16:creationId xmlns:a16="http://schemas.microsoft.com/office/drawing/2014/main" id="{5B4D9973-E52C-66C2-1FD6-74585B4F642A}"/>
              </a:ext>
            </a:extLst>
          </p:cNvPr>
          <p:cNvSpPr txBox="1"/>
          <p:nvPr/>
        </p:nvSpPr>
        <p:spPr>
          <a:xfrm>
            <a:off x="-285" y="642488"/>
            <a:ext cx="3960690" cy="451644"/>
          </a:xfrm>
          <a:prstGeom prst="rect">
            <a:avLst/>
          </a:prstGeom>
          <a:noFill/>
        </p:spPr>
        <p:txBody>
          <a:bodyPr wrap="square" lIns="0" tIns="0" rIns="0" bIns="0" rtlCol="0">
            <a:noAutofit/>
          </a:bodyPr>
          <a:lstStyle/>
          <a:p>
            <a:pPr marL="0" indent="0" algn="ctr">
              <a:buFont typeface="Arial" panose="020B0604020202020204" pitchFamily="34" charset="0"/>
              <a:buNone/>
            </a:pPr>
            <a:r>
              <a:rPr lang="nl-BE" sz="2800" b="1" dirty="0">
                <a:solidFill>
                  <a:schemeClr val="bg1"/>
                </a:solidFill>
                <a:latin typeface="+mn-lt"/>
                <a:ea typeface="Verdana" panose="020B0604030504040204" pitchFamily="34" charset="0"/>
                <a:cs typeface="Verdana" panose="020B0604030504040204" pitchFamily="34" charset="0"/>
              </a:rPr>
              <a:t>Training</a:t>
            </a:r>
          </a:p>
        </p:txBody>
      </p:sp>
    </p:spTree>
    <p:extLst>
      <p:ext uri="{BB962C8B-B14F-4D97-AF65-F5344CB8AC3E}">
        <p14:creationId xmlns:p14="http://schemas.microsoft.com/office/powerpoint/2010/main" val="1028318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480434-5B71-C601-D080-2B9797B8105F}"/>
              </a:ext>
            </a:extLst>
          </p:cNvPr>
          <p:cNvSpPr>
            <a:spLocks noGrp="1"/>
          </p:cNvSpPr>
          <p:nvPr>
            <p:ph type="title"/>
          </p:nvPr>
        </p:nvSpPr>
        <p:spPr/>
        <p:txBody>
          <a:bodyPr/>
          <a:lstStyle/>
          <a:p>
            <a:r>
              <a:rPr lang="nl-BE" dirty="0"/>
              <a:t>Evaluation</a:t>
            </a:r>
          </a:p>
        </p:txBody>
      </p:sp>
      <p:sp>
        <p:nvSpPr>
          <p:cNvPr id="3" name="Tijdelijke aanduiding voor tekst 2">
            <a:extLst>
              <a:ext uri="{FF2B5EF4-FFF2-40B4-BE49-F238E27FC236}">
                <a16:creationId xmlns:a16="http://schemas.microsoft.com/office/drawing/2014/main" id="{B3FB5131-97AF-E9AD-CF1F-200CE8A02B5D}"/>
              </a:ext>
            </a:extLst>
          </p:cNvPr>
          <p:cNvSpPr>
            <a:spLocks noGrp="1"/>
          </p:cNvSpPr>
          <p:nvPr>
            <p:ph type="body" sz="quarter" idx="10"/>
          </p:nvPr>
        </p:nvSpPr>
        <p:spPr/>
        <p:txBody>
          <a:bodyPr/>
          <a:lstStyle/>
          <a:p>
            <a:endParaRPr lang="nl-BE"/>
          </a:p>
        </p:txBody>
      </p:sp>
    </p:spTree>
    <p:extLst>
      <p:ext uri="{BB962C8B-B14F-4D97-AF65-F5344CB8AC3E}">
        <p14:creationId xmlns:p14="http://schemas.microsoft.com/office/powerpoint/2010/main" val="2769655344"/>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5AA3FB-BD3D-48D1-C4A0-EEEC663F90B2}"/>
              </a:ext>
            </a:extLst>
          </p:cNvPr>
          <p:cNvSpPr>
            <a:spLocks noGrp="1"/>
          </p:cNvSpPr>
          <p:nvPr>
            <p:ph type="title"/>
          </p:nvPr>
        </p:nvSpPr>
        <p:spPr/>
        <p:txBody>
          <a:bodyPr/>
          <a:lstStyle/>
          <a:p>
            <a:r>
              <a:rPr lang="nl-BE" dirty="0"/>
              <a:t>Use Case</a:t>
            </a:r>
          </a:p>
        </p:txBody>
      </p:sp>
      <p:sp>
        <p:nvSpPr>
          <p:cNvPr id="3" name="Tijdelijke aanduiding voor dianummer 2">
            <a:extLst>
              <a:ext uri="{FF2B5EF4-FFF2-40B4-BE49-F238E27FC236}">
                <a16:creationId xmlns:a16="http://schemas.microsoft.com/office/drawing/2014/main" id="{C1F7A1DC-CF37-1C49-BD50-760CA0ED37C6}"/>
              </a:ext>
            </a:extLst>
          </p:cNvPr>
          <p:cNvSpPr>
            <a:spLocks noGrp="1"/>
          </p:cNvSpPr>
          <p:nvPr>
            <p:ph type="sldNum" sz="quarter" idx="10"/>
          </p:nvPr>
        </p:nvSpPr>
        <p:spPr/>
        <p:txBody>
          <a:bodyPr/>
          <a:lstStyle/>
          <a:p>
            <a:r>
              <a:rPr lang="nl-BE" dirty="0"/>
              <a:t>12</a:t>
            </a:r>
          </a:p>
        </p:txBody>
      </p:sp>
      <p:sp>
        <p:nvSpPr>
          <p:cNvPr id="4" name="Tijdelijke aanduiding voor tekst 3">
            <a:extLst>
              <a:ext uri="{FF2B5EF4-FFF2-40B4-BE49-F238E27FC236}">
                <a16:creationId xmlns:a16="http://schemas.microsoft.com/office/drawing/2014/main" id="{C0B6513A-1A90-CA20-D39A-DFA92CD2496F}"/>
              </a:ext>
            </a:extLst>
          </p:cNvPr>
          <p:cNvSpPr>
            <a:spLocks noGrp="1"/>
          </p:cNvSpPr>
          <p:nvPr>
            <p:ph type="body" sz="quarter" idx="11"/>
          </p:nvPr>
        </p:nvSpPr>
        <p:spPr/>
        <p:txBody>
          <a:bodyPr/>
          <a:lstStyle/>
          <a:p>
            <a:r>
              <a:rPr lang="nl-BE" dirty="0"/>
              <a:t>Digital Image Processing Course</a:t>
            </a:r>
          </a:p>
          <a:p>
            <a:r>
              <a:rPr lang="nl-BE" dirty="0"/>
              <a:t>Walter Daems</a:t>
            </a:r>
          </a:p>
        </p:txBody>
      </p:sp>
    </p:spTree>
    <p:extLst>
      <p:ext uri="{BB962C8B-B14F-4D97-AF65-F5344CB8AC3E}">
        <p14:creationId xmlns:p14="http://schemas.microsoft.com/office/powerpoint/2010/main" val="4124272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B20DB8-ABF9-6264-9C86-23D1197AAC28}"/>
              </a:ext>
            </a:extLst>
          </p:cNvPr>
          <p:cNvSpPr>
            <a:spLocks noGrp="1"/>
          </p:cNvSpPr>
          <p:nvPr>
            <p:ph type="title"/>
          </p:nvPr>
        </p:nvSpPr>
        <p:spPr/>
        <p:txBody>
          <a:bodyPr/>
          <a:lstStyle/>
          <a:p>
            <a:r>
              <a:rPr lang="nl-BE" dirty="0"/>
              <a:t>Test System</a:t>
            </a:r>
          </a:p>
        </p:txBody>
      </p:sp>
      <p:sp>
        <p:nvSpPr>
          <p:cNvPr id="3" name="Tijdelijke aanduiding voor dianummer 2">
            <a:extLst>
              <a:ext uri="{FF2B5EF4-FFF2-40B4-BE49-F238E27FC236}">
                <a16:creationId xmlns:a16="http://schemas.microsoft.com/office/drawing/2014/main" id="{8B338B4E-F89A-DF7B-C232-920792ECD5B5}"/>
              </a:ext>
            </a:extLst>
          </p:cNvPr>
          <p:cNvSpPr>
            <a:spLocks noGrp="1"/>
          </p:cNvSpPr>
          <p:nvPr>
            <p:ph type="sldNum" sz="quarter" idx="10"/>
          </p:nvPr>
        </p:nvSpPr>
        <p:spPr/>
        <p:txBody>
          <a:bodyPr/>
          <a:lstStyle/>
          <a:p>
            <a:r>
              <a:rPr lang="nl-BE" dirty="0"/>
              <a:t>13</a:t>
            </a:r>
          </a:p>
        </p:txBody>
      </p:sp>
      <p:sp>
        <p:nvSpPr>
          <p:cNvPr id="4" name="Tijdelijke aanduiding voor tekst 3">
            <a:extLst>
              <a:ext uri="{FF2B5EF4-FFF2-40B4-BE49-F238E27FC236}">
                <a16:creationId xmlns:a16="http://schemas.microsoft.com/office/drawing/2014/main" id="{AC9AEF11-6E89-99D1-C4FC-EA9766C5D71C}"/>
              </a:ext>
            </a:extLst>
          </p:cNvPr>
          <p:cNvSpPr>
            <a:spLocks noGrp="1"/>
          </p:cNvSpPr>
          <p:nvPr>
            <p:ph type="body" sz="quarter" idx="11"/>
          </p:nvPr>
        </p:nvSpPr>
        <p:spPr/>
        <p:txBody>
          <a:bodyPr/>
          <a:lstStyle/>
          <a:p>
            <a:r>
              <a:rPr lang="nl-BE" dirty="0"/>
              <a:t>Multiple </a:t>
            </a:r>
            <a:r>
              <a:rPr lang="nl-BE" dirty="0" err="1"/>
              <a:t>choice</a:t>
            </a:r>
            <a:endParaRPr lang="nl-BE" dirty="0"/>
          </a:p>
          <a:p>
            <a:pPr lvl="1"/>
            <a:r>
              <a:rPr lang="nl-BE" dirty="0"/>
              <a:t>Easy to </a:t>
            </a:r>
            <a:r>
              <a:rPr lang="nl-BE" dirty="0" err="1"/>
              <a:t>automate</a:t>
            </a:r>
            <a:endParaRPr lang="nl-BE" dirty="0"/>
          </a:p>
          <a:p>
            <a:pPr lvl="1"/>
            <a:r>
              <a:rPr lang="nl-BE" dirty="0"/>
              <a:t>Collect more </a:t>
            </a:r>
            <a:r>
              <a:rPr lang="nl-BE" dirty="0" err="1"/>
              <a:t>evaluation</a:t>
            </a:r>
            <a:r>
              <a:rPr lang="nl-BE" dirty="0"/>
              <a:t> data</a:t>
            </a:r>
          </a:p>
          <a:p>
            <a:pPr lvl="1"/>
            <a:r>
              <a:rPr lang="nl-BE" dirty="0" err="1"/>
              <a:t>Questions</a:t>
            </a:r>
            <a:r>
              <a:rPr lang="nl-BE" dirty="0"/>
              <a:t>:</a:t>
            </a:r>
          </a:p>
          <a:p>
            <a:pPr lvl="2"/>
            <a:r>
              <a:rPr lang="nl-BE" dirty="0"/>
              <a:t>Knowledge</a:t>
            </a:r>
          </a:p>
          <a:p>
            <a:pPr lvl="2"/>
            <a:r>
              <a:rPr lang="nl-BE" dirty="0" err="1"/>
              <a:t>Deduction</a:t>
            </a:r>
            <a:endParaRPr lang="nl-BE" dirty="0"/>
          </a:p>
          <a:p>
            <a:pPr lvl="2"/>
            <a:r>
              <a:rPr lang="nl-BE" dirty="0"/>
              <a:t>Domain </a:t>
            </a:r>
            <a:r>
              <a:rPr lang="en-GB" dirty="0"/>
              <a:t>limiting</a:t>
            </a:r>
          </a:p>
          <a:p>
            <a:pPr lvl="2"/>
            <a:r>
              <a:rPr lang="en-GB" dirty="0"/>
              <a:t>Uncertainty</a:t>
            </a:r>
          </a:p>
          <a:p>
            <a:pPr lvl="2"/>
            <a:endParaRPr lang="nl-BE" dirty="0"/>
          </a:p>
          <a:p>
            <a:pPr marL="0" indent="0">
              <a:buNone/>
            </a:pPr>
            <a:endParaRPr lang="nl-BE" dirty="0"/>
          </a:p>
        </p:txBody>
      </p:sp>
    </p:spTree>
    <p:extLst>
      <p:ext uri="{BB962C8B-B14F-4D97-AF65-F5344CB8AC3E}">
        <p14:creationId xmlns:p14="http://schemas.microsoft.com/office/powerpoint/2010/main" val="1459830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097C92-2071-4404-7A6A-B487906AD72A}"/>
              </a:ext>
            </a:extLst>
          </p:cNvPr>
          <p:cNvSpPr>
            <a:spLocks noGrp="1"/>
          </p:cNvSpPr>
          <p:nvPr>
            <p:ph type="title"/>
          </p:nvPr>
        </p:nvSpPr>
        <p:spPr/>
        <p:txBody>
          <a:bodyPr/>
          <a:lstStyle/>
          <a:p>
            <a:r>
              <a:rPr lang="nl-BE" dirty="0" err="1"/>
              <a:t>Results</a:t>
            </a:r>
            <a:endParaRPr lang="nl-BE" dirty="0"/>
          </a:p>
        </p:txBody>
      </p:sp>
      <p:sp>
        <p:nvSpPr>
          <p:cNvPr id="3" name="Tijdelijke aanduiding voor tekst 2">
            <a:extLst>
              <a:ext uri="{FF2B5EF4-FFF2-40B4-BE49-F238E27FC236}">
                <a16:creationId xmlns:a16="http://schemas.microsoft.com/office/drawing/2014/main" id="{44D20801-CB12-2A26-802D-1CBDF4043CFD}"/>
              </a:ext>
            </a:extLst>
          </p:cNvPr>
          <p:cNvSpPr>
            <a:spLocks noGrp="1"/>
          </p:cNvSpPr>
          <p:nvPr>
            <p:ph type="body" sz="quarter" idx="10"/>
          </p:nvPr>
        </p:nvSpPr>
        <p:spPr/>
        <p:txBody>
          <a:bodyPr/>
          <a:lstStyle/>
          <a:p>
            <a:endParaRPr lang="nl-BE"/>
          </a:p>
        </p:txBody>
      </p:sp>
    </p:spTree>
    <p:extLst>
      <p:ext uri="{BB962C8B-B14F-4D97-AF65-F5344CB8AC3E}">
        <p14:creationId xmlns:p14="http://schemas.microsoft.com/office/powerpoint/2010/main" val="69605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hatGPT-question">
            <a:hlinkClick r:id="" action="ppaction://media"/>
            <a:extLst>
              <a:ext uri="{FF2B5EF4-FFF2-40B4-BE49-F238E27FC236}">
                <a16:creationId xmlns:a16="http://schemas.microsoft.com/office/drawing/2014/main" id="{03F0C395-ACB2-302D-BD33-5B6ADA4AD482}"/>
              </a:ext>
            </a:extLst>
          </p:cNvPr>
          <p:cNvPicPr>
            <a:picLocks noChangeAspect="1"/>
          </p:cNvPicPr>
          <p:nvPr>
            <a:videoFile r:link="rId1"/>
            <p:extLst>
              <p:ext uri="{DAA4B4D4-6D71-4841-9C94-3DE7FCFB9230}">
                <p14:media xmlns:p14="http://schemas.microsoft.com/office/powerpoint/2010/main" r:embed="rId2">
                  <p14:trim st="654" end="1003.3"/>
                </p14:media>
              </p:ext>
            </p:extLst>
          </p:nvPr>
        </p:nvPicPr>
        <p:blipFill>
          <a:blip r:embed="rId6"/>
          <a:stretch>
            <a:fillRect/>
          </a:stretch>
        </p:blipFill>
        <p:spPr>
          <a:xfrm>
            <a:off x="0" y="0"/>
            <a:ext cx="6256337" cy="6858000"/>
          </a:xfrm>
          <a:prstGeom prst="rect">
            <a:avLst/>
          </a:prstGeom>
        </p:spPr>
      </p:pic>
      <p:pic>
        <p:nvPicPr>
          <p:cNvPr id="3" name="chatGPT-code wrong">
            <a:hlinkClick r:id="" action="ppaction://media"/>
            <a:extLst>
              <a:ext uri="{FF2B5EF4-FFF2-40B4-BE49-F238E27FC236}">
                <a16:creationId xmlns:a16="http://schemas.microsoft.com/office/drawing/2014/main" id="{4E39B3C4-3063-5530-8B09-B3E5978E5E97}"/>
              </a:ext>
            </a:extLst>
          </p:cNvPr>
          <p:cNvPicPr>
            <a:picLocks noChangeAspect="1"/>
          </p:cNvPicPr>
          <p:nvPr>
            <a:videoFile r:link="rId1"/>
            <p:extLst>
              <p:ext uri="{DAA4B4D4-6D71-4841-9C94-3DE7FCFB9230}">
                <p14:media xmlns:p14="http://schemas.microsoft.com/office/powerpoint/2010/main" r:embed="rId3">
                  <p14:trim st="6050" end="1095.9791"/>
                </p14:media>
              </p:ext>
            </p:extLst>
          </p:nvPr>
        </p:nvPicPr>
        <p:blipFill>
          <a:blip r:embed="rId7"/>
          <a:stretch>
            <a:fillRect/>
          </a:stretch>
        </p:blipFill>
        <p:spPr>
          <a:xfrm>
            <a:off x="6256336" y="0"/>
            <a:ext cx="5935663" cy="6858000"/>
          </a:xfrm>
          <a:prstGeom prst="rect">
            <a:avLst/>
          </a:prstGeom>
        </p:spPr>
      </p:pic>
    </p:spTree>
    <p:extLst>
      <p:ext uri="{BB962C8B-B14F-4D97-AF65-F5344CB8AC3E}">
        <p14:creationId xmlns:p14="http://schemas.microsoft.com/office/powerpoint/2010/main" val="2450804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76"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15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B98E45F2-1C89-3C23-0DF2-C743ADEAFBB0}"/>
              </a:ext>
            </a:extLst>
          </p:cNvPr>
          <p:cNvPicPr>
            <a:picLocks noChangeAspect="1"/>
          </p:cNvPicPr>
          <p:nvPr/>
        </p:nvPicPr>
        <p:blipFill>
          <a:blip r:embed="rId2"/>
          <a:stretch>
            <a:fillRect/>
          </a:stretch>
        </p:blipFill>
        <p:spPr>
          <a:xfrm>
            <a:off x="2390617" y="501748"/>
            <a:ext cx="7410765" cy="5854504"/>
          </a:xfrm>
          <a:custGeom>
            <a:avLst/>
            <a:gdLst>
              <a:gd name="connsiteX0" fmla="*/ 0 w 5145732"/>
              <a:gd name="connsiteY0" fmla="*/ 0 h 5616575"/>
              <a:gd name="connsiteX1" fmla="*/ 5145732 w 5145732"/>
              <a:gd name="connsiteY1" fmla="*/ 0 h 5616575"/>
              <a:gd name="connsiteX2" fmla="*/ 5145732 w 5145732"/>
              <a:gd name="connsiteY2" fmla="*/ 5616575 h 5616575"/>
              <a:gd name="connsiteX3" fmla="*/ 253304 w 5145732"/>
              <a:gd name="connsiteY3" fmla="*/ 5616575 h 5616575"/>
              <a:gd name="connsiteX4" fmla="*/ 202263 w 5145732"/>
              <a:gd name="connsiteY4" fmla="*/ 5611430 h 5616575"/>
              <a:gd name="connsiteX5" fmla="*/ 0 w 5145732"/>
              <a:gd name="connsiteY5" fmla="*/ 5363262 h 561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5732" h="5616575">
                <a:moveTo>
                  <a:pt x="0" y="0"/>
                </a:moveTo>
                <a:lnTo>
                  <a:pt x="5145732" y="0"/>
                </a:lnTo>
                <a:lnTo>
                  <a:pt x="5145732" y="5616575"/>
                </a:lnTo>
                <a:lnTo>
                  <a:pt x="253304" y="5616575"/>
                </a:lnTo>
                <a:lnTo>
                  <a:pt x="202263" y="5611430"/>
                </a:lnTo>
                <a:cubicBezTo>
                  <a:pt x="86832" y="5587809"/>
                  <a:pt x="0" y="5485676"/>
                  <a:pt x="0" y="5363262"/>
                </a:cubicBezTo>
                <a:close/>
              </a:path>
            </a:pathLst>
          </a:custGeom>
          <a:noFill/>
        </p:spPr>
      </p:pic>
      <p:pic>
        <p:nvPicPr>
          <p:cNvPr id="6" name="Afbeelding 5">
            <a:extLst>
              <a:ext uri="{FF2B5EF4-FFF2-40B4-BE49-F238E27FC236}">
                <a16:creationId xmlns:a16="http://schemas.microsoft.com/office/drawing/2014/main" id="{E2C93118-35E3-4864-4E80-F9D226420B4D}"/>
              </a:ext>
            </a:extLst>
          </p:cNvPr>
          <p:cNvPicPr>
            <a:picLocks noChangeAspect="1"/>
          </p:cNvPicPr>
          <p:nvPr/>
        </p:nvPicPr>
        <p:blipFill>
          <a:blip r:embed="rId3"/>
          <a:stretch>
            <a:fillRect/>
          </a:stretch>
        </p:blipFill>
        <p:spPr>
          <a:xfrm>
            <a:off x="12553950" y="1262062"/>
            <a:ext cx="5353050" cy="4333875"/>
          </a:xfrm>
          <a:prstGeom prst="rect">
            <a:avLst/>
          </a:prstGeom>
        </p:spPr>
      </p:pic>
      <p:sp>
        <p:nvSpPr>
          <p:cNvPr id="7" name="Tijdelijke aanduiding voor dianummer 2">
            <a:extLst>
              <a:ext uri="{FF2B5EF4-FFF2-40B4-BE49-F238E27FC236}">
                <a16:creationId xmlns:a16="http://schemas.microsoft.com/office/drawing/2014/main" id="{5F59D814-F7ED-63FB-6F0E-71FC84E30C45}"/>
              </a:ext>
            </a:extLst>
          </p:cNvPr>
          <p:cNvSpPr>
            <a:spLocks noGrp="1"/>
          </p:cNvSpPr>
          <p:nvPr>
            <p:ph type="sldNum" sz="quarter" idx="10"/>
          </p:nvPr>
        </p:nvSpPr>
        <p:spPr>
          <a:xfrm>
            <a:off x="8923493" y="6339173"/>
            <a:ext cx="2644619" cy="365125"/>
          </a:xfrm>
        </p:spPr>
        <p:txBody>
          <a:bodyPr/>
          <a:lstStyle/>
          <a:p>
            <a:r>
              <a:rPr lang="nl-BE" dirty="0"/>
              <a:t>15</a:t>
            </a:r>
          </a:p>
        </p:txBody>
      </p:sp>
    </p:spTree>
    <p:extLst>
      <p:ext uri="{BB962C8B-B14F-4D97-AF65-F5344CB8AC3E}">
        <p14:creationId xmlns:p14="http://schemas.microsoft.com/office/powerpoint/2010/main" val="356880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B98E45F2-1C89-3C23-0DF2-C743ADEAFBB0}"/>
              </a:ext>
            </a:extLst>
          </p:cNvPr>
          <p:cNvPicPr>
            <a:picLocks noChangeAspect="1"/>
          </p:cNvPicPr>
          <p:nvPr/>
        </p:nvPicPr>
        <p:blipFill>
          <a:blip r:embed="rId2"/>
          <a:stretch>
            <a:fillRect/>
          </a:stretch>
        </p:blipFill>
        <p:spPr>
          <a:xfrm>
            <a:off x="623889" y="1267551"/>
            <a:ext cx="5472112" cy="4322968"/>
          </a:xfrm>
          <a:custGeom>
            <a:avLst/>
            <a:gdLst>
              <a:gd name="connsiteX0" fmla="*/ 0 w 5145732"/>
              <a:gd name="connsiteY0" fmla="*/ 0 h 5616575"/>
              <a:gd name="connsiteX1" fmla="*/ 5145732 w 5145732"/>
              <a:gd name="connsiteY1" fmla="*/ 0 h 5616575"/>
              <a:gd name="connsiteX2" fmla="*/ 5145732 w 5145732"/>
              <a:gd name="connsiteY2" fmla="*/ 5616575 h 5616575"/>
              <a:gd name="connsiteX3" fmla="*/ 253304 w 5145732"/>
              <a:gd name="connsiteY3" fmla="*/ 5616575 h 5616575"/>
              <a:gd name="connsiteX4" fmla="*/ 202263 w 5145732"/>
              <a:gd name="connsiteY4" fmla="*/ 5611430 h 5616575"/>
              <a:gd name="connsiteX5" fmla="*/ 0 w 5145732"/>
              <a:gd name="connsiteY5" fmla="*/ 5363262 h 561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5732" h="5616575">
                <a:moveTo>
                  <a:pt x="0" y="0"/>
                </a:moveTo>
                <a:lnTo>
                  <a:pt x="5145732" y="0"/>
                </a:lnTo>
                <a:lnTo>
                  <a:pt x="5145732" y="5616575"/>
                </a:lnTo>
                <a:lnTo>
                  <a:pt x="253304" y="5616575"/>
                </a:lnTo>
                <a:lnTo>
                  <a:pt x="202263" y="5611430"/>
                </a:lnTo>
                <a:cubicBezTo>
                  <a:pt x="86832" y="5587809"/>
                  <a:pt x="0" y="5485676"/>
                  <a:pt x="0" y="5363262"/>
                </a:cubicBezTo>
                <a:close/>
              </a:path>
            </a:pathLst>
          </a:custGeom>
          <a:noFill/>
        </p:spPr>
      </p:pic>
      <p:pic>
        <p:nvPicPr>
          <p:cNvPr id="4" name="Afbeelding 3">
            <a:extLst>
              <a:ext uri="{FF2B5EF4-FFF2-40B4-BE49-F238E27FC236}">
                <a16:creationId xmlns:a16="http://schemas.microsoft.com/office/drawing/2014/main" id="{30F9888B-6392-2EAD-0FC4-58B997752E2F}"/>
              </a:ext>
            </a:extLst>
          </p:cNvPr>
          <p:cNvPicPr>
            <a:picLocks noChangeAspect="1"/>
          </p:cNvPicPr>
          <p:nvPr/>
        </p:nvPicPr>
        <p:blipFill>
          <a:blip r:embed="rId3"/>
          <a:stretch>
            <a:fillRect/>
          </a:stretch>
        </p:blipFill>
        <p:spPr>
          <a:xfrm>
            <a:off x="6096000" y="1301249"/>
            <a:ext cx="5353050" cy="4333875"/>
          </a:xfrm>
          <a:prstGeom prst="rect">
            <a:avLst/>
          </a:prstGeom>
        </p:spPr>
      </p:pic>
      <p:sp>
        <p:nvSpPr>
          <p:cNvPr id="7" name="Tijdelijke aanduiding voor dianummer 2">
            <a:extLst>
              <a:ext uri="{FF2B5EF4-FFF2-40B4-BE49-F238E27FC236}">
                <a16:creationId xmlns:a16="http://schemas.microsoft.com/office/drawing/2014/main" id="{BACF61A8-6E60-9739-5EDA-2BCA8B7820A4}"/>
              </a:ext>
            </a:extLst>
          </p:cNvPr>
          <p:cNvSpPr>
            <a:spLocks noGrp="1"/>
          </p:cNvSpPr>
          <p:nvPr>
            <p:ph type="sldNum" sz="quarter" idx="10"/>
          </p:nvPr>
        </p:nvSpPr>
        <p:spPr>
          <a:xfrm>
            <a:off x="8923493" y="6339173"/>
            <a:ext cx="2644619" cy="365125"/>
          </a:xfrm>
        </p:spPr>
        <p:txBody>
          <a:bodyPr/>
          <a:lstStyle/>
          <a:p>
            <a:r>
              <a:rPr lang="nl-BE" dirty="0"/>
              <a:t>16</a:t>
            </a:r>
          </a:p>
        </p:txBody>
      </p:sp>
      <p:pic>
        <p:nvPicPr>
          <p:cNvPr id="8" name="Afbeelding 7">
            <a:extLst>
              <a:ext uri="{FF2B5EF4-FFF2-40B4-BE49-F238E27FC236}">
                <a16:creationId xmlns:a16="http://schemas.microsoft.com/office/drawing/2014/main" id="{76301326-F964-611B-74F5-AE17FFDCA040}"/>
              </a:ext>
            </a:extLst>
          </p:cNvPr>
          <p:cNvPicPr>
            <a:picLocks noChangeAspect="1"/>
          </p:cNvPicPr>
          <p:nvPr/>
        </p:nvPicPr>
        <p:blipFill>
          <a:blip r:embed="rId4"/>
          <a:stretch>
            <a:fillRect/>
          </a:stretch>
        </p:blipFill>
        <p:spPr>
          <a:xfrm>
            <a:off x="12418292" y="1356355"/>
            <a:ext cx="5285508" cy="4117990"/>
          </a:xfrm>
          <a:prstGeom prst="rect">
            <a:avLst/>
          </a:prstGeom>
        </p:spPr>
      </p:pic>
      <p:pic>
        <p:nvPicPr>
          <p:cNvPr id="10" name="!!Afbeelding 9">
            <a:extLst>
              <a:ext uri="{FF2B5EF4-FFF2-40B4-BE49-F238E27FC236}">
                <a16:creationId xmlns:a16="http://schemas.microsoft.com/office/drawing/2014/main" id="{71CAB8C8-4855-2DA1-755D-A1221F545112}"/>
              </a:ext>
            </a:extLst>
          </p:cNvPr>
          <p:cNvPicPr>
            <a:picLocks noChangeAspect="1"/>
          </p:cNvPicPr>
          <p:nvPr/>
        </p:nvPicPr>
        <p:blipFill>
          <a:blip r:embed="rId5"/>
          <a:stretch>
            <a:fillRect/>
          </a:stretch>
        </p:blipFill>
        <p:spPr>
          <a:xfrm>
            <a:off x="18610984" y="1262600"/>
            <a:ext cx="5285508" cy="4211745"/>
          </a:xfrm>
          <a:prstGeom prst="rect">
            <a:avLst/>
          </a:prstGeom>
        </p:spPr>
      </p:pic>
    </p:spTree>
    <p:extLst>
      <p:ext uri="{BB962C8B-B14F-4D97-AF65-F5344CB8AC3E}">
        <p14:creationId xmlns:p14="http://schemas.microsoft.com/office/powerpoint/2010/main" val="2311905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B98E45F2-1C89-3C23-0DF2-C743ADEAFBB0}"/>
              </a:ext>
            </a:extLst>
          </p:cNvPr>
          <p:cNvPicPr>
            <a:picLocks noChangeAspect="1"/>
          </p:cNvPicPr>
          <p:nvPr/>
        </p:nvPicPr>
        <p:blipFill>
          <a:blip r:embed="rId2"/>
          <a:stretch>
            <a:fillRect/>
          </a:stretch>
        </p:blipFill>
        <p:spPr>
          <a:xfrm>
            <a:off x="-10348912" y="2011363"/>
            <a:ext cx="3988844" cy="3151187"/>
          </a:xfrm>
          <a:custGeom>
            <a:avLst/>
            <a:gdLst>
              <a:gd name="connsiteX0" fmla="*/ 0 w 5145732"/>
              <a:gd name="connsiteY0" fmla="*/ 0 h 5616575"/>
              <a:gd name="connsiteX1" fmla="*/ 5145732 w 5145732"/>
              <a:gd name="connsiteY1" fmla="*/ 0 h 5616575"/>
              <a:gd name="connsiteX2" fmla="*/ 5145732 w 5145732"/>
              <a:gd name="connsiteY2" fmla="*/ 5616575 h 5616575"/>
              <a:gd name="connsiteX3" fmla="*/ 253304 w 5145732"/>
              <a:gd name="connsiteY3" fmla="*/ 5616575 h 5616575"/>
              <a:gd name="connsiteX4" fmla="*/ 202263 w 5145732"/>
              <a:gd name="connsiteY4" fmla="*/ 5611430 h 5616575"/>
              <a:gd name="connsiteX5" fmla="*/ 0 w 5145732"/>
              <a:gd name="connsiteY5" fmla="*/ 5363262 h 561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5732" h="5616575">
                <a:moveTo>
                  <a:pt x="0" y="0"/>
                </a:moveTo>
                <a:lnTo>
                  <a:pt x="5145732" y="0"/>
                </a:lnTo>
                <a:lnTo>
                  <a:pt x="5145732" y="5616575"/>
                </a:lnTo>
                <a:lnTo>
                  <a:pt x="253304" y="5616575"/>
                </a:lnTo>
                <a:lnTo>
                  <a:pt x="202263" y="5611430"/>
                </a:lnTo>
                <a:cubicBezTo>
                  <a:pt x="86832" y="5587809"/>
                  <a:pt x="0" y="5485676"/>
                  <a:pt x="0" y="5363262"/>
                </a:cubicBezTo>
                <a:close/>
              </a:path>
            </a:pathLst>
          </a:custGeom>
          <a:noFill/>
        </p:spPr>
      </p:pic>
      <p:pic>
        <p:nvPicPr>
          <p:cNvPr id="4" name="Afbeelding 3">
            <a:extLst>
              <a:ext uri="{FF2B5EF4-FFF2-40B4-BE49-F238E27FC236}">
                <a16:creationId xmlns:a16="http://schemas.microsoft.com/office/drawing/2014/main" id="{30F9888B-6392-2EAD-0FC4-58B997752E2F}"/>
              </a:ext>
            </a:extLst>
          </p:cNvPr>
          <p:cNvPicPr>
            <a:picLocks noChangeAspect="1"/>
          </p:cNvPicPr>
          <p:nvPr/>
        </p:nvPicPr>
        <p:blipFill>
          <a:blip r:embed="rId3"/>
          <a:stretch>
            <a:fillRect/>
          </a:stretch>
        </p:blipFill>
        <p:spPr>
          <a:xfrm>
            <a:off x="-5589661" y="1262062"/>
            <a:ext cx="5353050" cy="4333875"/>
          </a:xfrm>
          <a:prstGeom prst="rect">
            <a:avLst/>
          </a:prstGeom>
        </p:spPr>
      </p:pic>
      <p:pic>
        <p:nvPicPr>
          <p:cNvPr id="5" name="Afbeelding 4">
            <a:extLst>
              <a:ext uri="{FF2B5EF4-FFF2-40B4-BE49-F238E27FC236}">
                <a16:creationId xmlns:a16="http://schemas.microsoft.com/office/drawing/2014/main" id="{B3A72090-5B24-B62B-D03E-82640194DE12}"/>
              </a:ext>
            </a:extLst>
          </p:cNvPr>
          <p:cNvPicPr>
            <a:picLocks noChangeAspect="1"/>
          </p:cNvPicPr>
          <p:nvPr/>
        </p:nvPicPr>
        <p:blipFill>
          <a:blip r:embed="rId4"/>
          <a:stretch>
            <a:fillRect/>
          </a:stretch>
        </p:blipFill>
        <p:spPr>
          <a:xfrm>
            <a:off x="658092" y="1356355"/>
            <a:ext cx="5285508" cy="4117990"/>
          </a:xfrm>
          <a:prstGeom prst="rect">
            <a:avLst/>
          </a:prstGeom>
        </p:spPr>
      </p:pic>
      <p:pic>
        <p:nvPicPr>
          <p:cNvPr id="8" name="Afbeelding 7">
            <a:extLst>
              <a:ext uri="{FF2B5EF4-FFF2-40B4-BE49-F238E27FC236}">
                <a16:creationId xmlns:a16="http://schemas.microsoft.com/office/drawing/2014/main" id="{86B4B840-A111-F6CA-DD30-DE62C568AACC}"/>
              </a:ext>
            </a:extLst>
          </p:cNvPr>
          <p:cNvPicPr>
            <a:picLocks noChangeAspect="1"/>
          </p:cNvPicPr>
          <p:nvPr/>
        </p:nvPicPr>
        <p:blipFill>
          <a:blip r:embed="rId5"/>
          <a:stretch>
            <a:fillRect/>
          </a:stretch>
        </p:blipFill>
        <p:spPr>
          <a:xfrm>
            <a:off x="13654816" y="620712"/>
            <a:ext cx="7208967" cy="5616575"/>
          </a:xfrm>
          <a:prstGeom prst="rect">
            <a:avLst/>
          </a:prstGeom>
        </p:spPr>
      </p:pic>
      <p:sp>
        <p:nvSpPr>
          <p:cNvPr id="9" name="Tijdelijke aanduiding voor dianummer 2">
            <a:extLst>
              <a:ext uri="{FF2B5EF4-FFF2-40B4-BE49-F238E27FC236}">
                <a16:creationId xmlns:a16="http://schemas.microsoft.com/office/drawing/2014/main" id="{44E48ACA-C100-3A44-9959-84EBFB141807}"/>
              </a:ext>
            </a:extLst>
          </p:cNvPr>
          <p:cNvSpPr>
            <a:spLocks noGrp="1"/>
          </p:cNvSpPr>
          <p:nvPr>
            <p:ph type="sldNum" sz="quarter" idx="10"/>
          </p:nvPr>
        </p:nvSpPr>
        <p:spPr>
          <a:xfrm>
            <a:off x="8923493" y="6339173"/>
            <a:ext cx="2644619" cy="365125"/>
          </a:xfrm>
        </p:spPr>
        <p:txBody>
          <a:bodyPr/>
          <a:lstStyle/>
          <a:p>
            <a:r>
              <a:rPr lang="nl-BE" dirty="0"/>
              <a:t>17</a:t>
            </a:r>
          </a:p>
        </p:txBody>
      </p:sp>
      <p:pic>
        <p:nvPicPr>
          <p:cNvPr id="12" name="!!Afbeelding 9">
            <a:extLst>
              <a:ext uri="{FF2B5EF4-FFF2-40B4-BE49-F238E27FC236}">
                <a16:creationId xmlns:a16="http://schemas.microsoft.com/office/drawing/2014/main" id="{6D0181DD-EC26-8E19-E3DA-539B44E8BC58}"/>
              </a:ext>
            </a:extLst>
          </p:cNvPr>
          <p:cNvPicPr>
            <a:picLocks noChangeAspect="1"/>
          </p:cNvPicPr>
          <p:nvPr/>
        </p:nvPicPr>
        <p:blipFill>
          <a:blip r:embed="rId6"/>
          <a:stretch>
            <a:fillRect/>
          </a:stretch>
        </p:blipFill>
        <p:spPr>
          <a:xfrm>
            <a:off x="6095134" y="1262600"/>
            <a:ext cx="5285508" cy="4211745"/>
          </a:xfrm>
          <a:prstGeom prst="rect">
            <a:avLst/>
          </a:prstGeom>
        </p:spPr>
      </p:pic>
    </p:spTree>
    <p:extLst>
      <p:ext uri="{BB962C8B-B14F-4D97-AF65-F5344CB8AC3E}">
        <p14:creationId xmlns:p14="http://schemas.microsoft.com/office/powerpoint/2010/main" val="88112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B98E45F2-1C89-3C23-0DF2-C743ADEAFBB0}"/>
              </a:ext>
            </a:extLst>
          </p:cNvPr>
          <p:cNvPicPr>
            <a:picLocks noChangeAspect="1"/>
          </p:cNvPicPr>
          <p:nvPr/>
        </p:nvPicPr>
        <p:blipFill>
          <a:blip r:embed="rId2"/>
          <a:stretch>
            <a:fillRect/>
          </a:stretch>
        </p:blipFill>
        <p:spPr>
          <a:xfrm>
            <a:off x="-10348912" y="2011363"/>
            <a:ext cx="3988844" cy="3151187"/>
          </a:xfrm>
          <a:custGeom>
            <a:avLst/>
            <a:gdLst>
              <a:gd name="connsiteX0" fmla="*/ 0 w 5145732"/>
              <a:gd name="connsiteY0" fmla="*/ 0 h 5616575"/>
              <a:gd name="connsiteX1" fmla="*/ 5145732 w 5145732"/>
              <a:gd name="connsiteY1" fmla="*/ 0 h 5616575"/>
              <a:gd name="connsiteX2" fmla="*/ 5145732 w 5145732"/>
              <a:gd name="connsiteY2" fmla="*/ 5616575 h 5616575"/>
              <a:gd name="connsiteX3" fmla="*/ 253304 w 5145732"/>
              <a:gd name="connsiteY3" fmla="*/ 5616575 h 5616575"/>
              <a:gd name="connsiteX4" fmla="*/ 202263 w 5145732"/>
              <a:gd name="connsiteY4" fmla="*/ 5611430 h 5616575"/>
              <a:gd name="connsiteX5" fmla="*/ 0 w 5145732"/>
              <a:gd name="connsiteY5" fmla="*/ 5363262 h 561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5732" h="5616575">
                <a:moveTo>
                  <a:pt x="0" y="0"/>
                </a:moveTo>
                <a:lnTo>
                  <a:pt x="5145732" y="0"/>
                </a:lnTo>
                <a:lnTo>
                  <a:pt x="5145732" y="5616575"/>
                </a:lnTo>
                <a:lnTo>
                  <a:pt x="253304" y="5616575"/>
                </a:lnTo>
                <a:lnTo>
                  <a:pt x="202263" y="5611430"/>
                </a:lnTo>
                <a:cubicBezTo>
                  <a:pt x="86832" y="5587809"/>
                  <a:pt x="0" y="5485676"/>
                  <a:pt x="0" y="5363262"/>
                </a:cubicBezTo>
                <a:close/>
              </a:path>
            </a:pathLst>
          </a:custGeom>
          <a:noFill/>
        </p:spPr>
      </p:pic>
      <p:pic>
        <p:nvPicPr>
          <p:cNvPr id="4" name="Afbeelding 3">
            <a:extLst>
              <a:ext uri="{FF2B5EF4-FFF2-40B4-BE49-F238E27FC236}">
                <a16:creationId xmlns:a16="http://schemas.microsoft.com/office/drawing/2014/main" id="{30F9888B-6392-2EAD-0FC4-58B997752E2F}"/>
              </a:ext>
            </a:extLst>
          </p:cNvPr>
          <p:cNvPicPr>
            <a:picLocks noChangeAspect="1"/>
          </p:cNvPicPr>
          <p:nvPr/>
        </p:nvPicPr>
        <p:blipFill>
          <a:blip r:embed="rId3"/>
          <a:stretch>
            <a:fillRect/>
          </a:stretch>
        </p:blipFill>
        <p:spPr>
          <a:xfrm>
            <a:off x="-5589661" y="1262062"/>
            <a:ext cx="5353050" cy="4333875"/>
          </a:xfrm>
          <a:prstGeom prst="rect">
            <a:avLst/>
          </a:prstGeom>
        </p:spPr>
      </p:pic>
      <p:pic>
        <p:nvPicPr>
          <p:cNvPr id="5" name="Afbeelding 4">
            <a:extLst>
              <a:ext uri="{FF2B5EF4-FFF2-40B4-BE49-F238E27FC236}">
                <a16:creationId xmlns:a16="http://schemas.microsoft.com/office/drawing/2014/main" id="{B3A72090-5B24-B62B-D03E-82640194DE12}"/>
              </a:ext>
            </a:extLst>
          </p:cNvPr>
          <p:cNvPicPr>
            <a:picLocks noChangeAspect="1"/>
          </p:cNvPicPr>
          <p:nvPr/>
        </p:nvPicPr>
        <p:blipFill>
          <a:blip r:embed="rId4"/>
          <a:stretch>
            <a:fillRect/>
          </a:stretch>
        </p:blipFill>
        <p:spPr>
          <a:xfrm>
            <a:off x="-11267208" y="1356355"/>
            <a:ext cx="5285508" cy="4117990"/>
          </a:xfrm>
          <a:prstGeom prst="rect">
            <a:avLst/>
          </a:prstGeom>
        </p:spPr>
      </p:pic>
      <p:pic>
        <p:nvPicPr>
          <p:cNvPr id="7" name="!!Afbeelding 9">
            <a:extLst>
              <a:ext uri="{FF2B5EF4-FFF2-40B4-BE49-F238E27FC236}">
                <a16:creationId xmlns:a16="http://schemas.microsoft.com/office/drawing/2014/main" id="{FDEAFEFD-F7C1-DAFA-1785-5A8355514EF9}"/>
              </a:ext>
            </a:extLst>
          </p:cNvPr>
          <p:cNvPicPr>
            <a:picLocks noChangeAspect="1"/>
          </p:cNvPicPr>
          <p:nvPr/>
        </p:nvPicPr>
        <p:blipFill>
          <a:blip r:embed="rId5"/>
          <a:stretch>
            <a:fillRect/>
          </a:stretch>
        </p:blipFill>
        <p:spPr>
          <a:xfrm>
            <a:off x="-5511727" y="1356355"/>
            <a:ext cx="5143945" cy="4098941"/>
          </a:xfrm>
          <a:prstGeom prst="rect">
            <a:avLst/>
          </a:prstGeom>
        </p:spPr>
      </p:pic>
      <p:pic>
        <p:nvPicPr>
          <p:cNvPr id="6" name="Afbeelding 5">
            <a:extLst>
              <a:ext uri="{FF2B5EF4-FFF2-40B4-BE49-F238E27FC236}">
                <a16:creationId xmlns:a16="http://schemas.microsoft.com/office/drawing/2014/main" id="{528FF6BB-3FD3-363F-A3B9-6DC1791EC981}"/>
              </a:ext>
            </a:extLst>
          </p:cNvPr>
          <p:cNvPicPr>
            <a:picLocks noChangeAspect="1"/>
          </p:cNvPicPr>
          <p:nvPr/>
        </p:nvPicPr>
        <p:blipFill>
          <a:blip r:embed="rId6"/>
          <a:stretch>
            <a:fillRect/>
          </a:stretch>
        </p:blipFill>
        <p:spPr>
          <a:xfrm>
            <a:off x="2491516" y="620712"/>
            <a:ext cx="7208967" cy="5616575"/>
          </a:xfrm>
          <a:prstGeom prst="rect">
            <a:avLst/>
          </a:prstGeom>
        </p:spPr>
      </p:pic>
      <p:sp>
        <p:nvSpPr>
          <p:cNvPr id="8" name="Tijdelijke aanduiding voor dianummer 2">
            <a:extLst>
              <a:ext uri="{FF2B5EF4-FFF2-40B4-BE49-F238E27FC236}">
                <a16:creationId xmlns:a16="http://schemas.microsoft.com/office/drawing/2014/main" id="{E1CEEFC3-B33A-5421-A47E-3DC4918AE8F5}"/>
              </a:ext>
            </a:extLst>
          </p:cNvPr>
          <p:cNvSpPr>
            <a:spLocks noGrp="1"/>
          </p:cNvSpPr>
          <p:nvPr>
            <p:ph type="sldNum" sz="quarter" idx="10"/>
          </p:nvPr>
        </p:nvSpPr>
        <p:spPr>
          <a:xfrm>
            <a:off x="8923493" y="6339173"/>
            <a:ext cx="2644619" cy="365125"/>
          </a:xfrm>
        </p:spPr>
        <p:txBody>
          <a:bodyPr/>
          <a:lstStyle/>
          <a:p>
            <a:r>
              <a:rPr lang="nl-BE" dirty="0"/>
              <a:t>18</a:t>
            </a:r>
          </a:p>
        </p:txBody>
      </p:sp>
    </p:spTree>
    <p:extLst>
      <p:ext uri="{BB962C8B-B14F-4D97-AF65-F5344CB8AC3E}">
        <p14:creationId xmlns:p14="http://schemas.microsoft.com/office/powerpoint/2010/main" val="595696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E48D88-93CD-E612-DA1C-E51B570F6CF7}"/>
              </a:ext>
            </a:extLst>
          </p:cNvPr>
          <p:cNvSpPr>
            <a:spLocks noGrp="1"/>
          </p:cNvSpPr>
          <p:nvPr>
            <p:ph type="title"/>
          </p:nvPr>
        </p:nvSpPr>
        <p:spPr/>
        <p:txBody>
          <a:bodyPr/>
          <a:lstStyle/>
          <a:p>
            <a:r>
              <a:rPr lang="nl-BE" dirty="0" err="1"/>
              <a:t>Conclusions</a:t>
            </a:r>
            <a:endParaRPr lang="nl-BE" dirty="0"/>
          </a:p>
        </p:txBody>
      </p:sp>
      <p:sp>
        <p:nvSpPr>
          <p:cNvPr id="3" name="Tijdelijke aanduiding voor tekst 2">
            <a:extLst>
              <a:ext uri="{FF2B5EF4-FFF2-40B4-BE49-F238E27FC236}">
                <a16:creationId xmlns:a16="http://schemas.microsoft.com/office/drawing/2014/main" id="{94EFEA56-657E-8212-1200-875C2E1C4D3D}"/>
              </a:ext>
            </a:extLst>
          </p:cNvPr>
          <p:cNvSpPr>
            <a:spLocks noGrp="1"/>
          </p:cNvSpPr>
          <p:nvPr>
            <p:ph type="body" sz="quarter" idx="10"/>
          </p:nvPr>
        </p:nvSpPr>
        <p:spPr/>
        <p:txBody>
          <a:bodyPr/>
          <a:lstStyle/>
          <a:p>
            <a:endParaRPr lang="nl-BE"/>
          </a:p>
        </p:txBody>
      </p:sp>
    </p:spTree>
    <p:extLst>
      <p:ext uri="{BB962C8B-B14F-4D97-AF65-F5344CB8AC3E}">
        <p14:creationId xmlns:p14="http://schemas.microsoft.com/office/powerpoint/2010/main" val="2882472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67776E-E881-97F4-2800-AA9AB31AB604}"/>
              </a:ext>
            </a:extLst>
          </p:cNvPr>
          <p:cNvSpPr>
            <a:spLocks noGrp="1"/>
          </p:cNvSpPr>
          <p:nvPr>
            <p:ph type="title"/>
          </p:nvPr>
        </p:nvSpPr>
        <p:spPr/>
        <p:txBody>
          <a:bodyPr/>
          <a:lstStyle/>
          <a:p>
            <a:r>
              <a:rPr lang="nl-BE" dirty="0" err="1"/>
              <a:t>What</a:t>
            </a:r>
            <a:r>
              <a:rPr lang="nl-BE" dirty="0"/>
              <a:t> </a:t>
            </a:r>
            <a:r>
              <a:rPr lang="nl-BE" dirty="0" err="1"/>
              <a:t>Did</a:t>
            </a:r>
            <a:r>
              <a:rPr lang="nl-BE" dirty="0"/>
              <a:t> We </a:t>
            </a:r>
            <a:r>
              <a:rPr lang="nl-BE" dirty="0" err="1"/>
              <a:t>Learn</a:t>
            </a:r>
            <a:r>
              <a:rPr lang="nl-BE" dirty="0"/>
              <a:t>?</a:t>
            </a:r>
          </a:p>
        </p:txBody>
      </p:sp>
      <p:sp>
        <p:nvSpPr>
          <p:cNvPr id="3" name="Tijdelijke aanduiding voor dianummer 2">
            <a:extLst>
              <a:ext uri="{FF2B5EF4-FFF2-40B4-BE49-F238E27FC236}">
                <a16:creationId xmlns:a16="http://schemas.microsoft.com/office/drawing/2014/main" id="{75D9EDB3-B739-C449-41EB-96C6B7875AC8}"/>
              </a:ext>
            </a:extLst>
          </p:cNvPr>
          <p:cNvSpPr>
            <a:spLocks noGrp="1"/>
          </p:cNvSpPr>
          <p:nvPr>
            <p:ph type="sldNum" sz="quarter" idx="10"/>
          </p:nvPr>
        </p:nvSpPr>
        <p:spPr/>
        <p:txBody>
          <a:bodyPr/>
          <a:lstStyle/>
          <a:p>
            <a:r>
              <a:rPr lang="nl-BE" dirty="0"/>
              <a:t>19</a:t>
            </a:r>
          </a:p>
        </p:txBody>
      </p:sp>
      <p:sp>
        <p:nvSpPr>
          <p:cNvPr id="4" name="Tijdelijke aanduiding voor tekst 3">
            <a:extLst>
              <a:ext uri="{FF2B5EF4-FFF2-40B4-BE49-F238E27FC236}">
                <a16:creationId xmlns:a16="http://schemas.microsoft.com/office/drawing/2014/main" id="{703B0C9A-00F8-66AF-9EEE-34510E75E12B}"/>
              </a:ext>
            </a:extLst>
          </p:cNvPr>
          <p:cNvSpPr>
            <a:spLocks noGrp="1"/>
          </p:cNvSpPr>
          <p:nvPr>
            <p:ph type="body" sz="quarter" idx="11"/>
          </p:nvPr>
        </p:nvSpPr>
        <p:spPr/>
        <p:txBody>
          <a:bodyPr/>
          <a:lstStyle/>
          <a:p>
            <a:r>
              <a:rPr lang="nl-BE" dirty="0"/>
              <a:t>Finetuning is </a:t>
            </a:r>
            <a:r>
              <a:rPr lang="nl-BE" dirty="0" err="1"/>
              <a:t>not</a:t>
            </a:r>
            <a:r>
              <a:rPr lang="nl-BE" dirty="0"/>
              <a:t> </a:t>
            </a:r>
            <a:r>
              <a:rPr lang="nl-BE" dirty="0" err="1"/>
              <a:t>effective</a:t>
            </a:r>
            <a:r>
              <a:rPr lang="nl-BE" dirty="0"/>
              <a:t> (For </a:t>
            </a:r>
            <a:r>
              <a:rPr lang="nl-BE" dirty="0" err="1"/>
              <a:t>acquiring</a:t>
            </a:r>
            <a:r>
              <a:rPr lang="nl-BE" dirty="0"/>
              <a:t> knowledge)</a:t>
            </a:r>
          </a:p>
          <a:p>
            <a:r>
              <a:rPr lang="nl-BE" dirty="0"/>
              <a:t>RAG </a:t>
            </a:r>
            <a:r>
              <a:rPr lang="nl-BE" dirty="0" err="1"/>
              <a:t>works</a:t>
            </a:r>
            <a:r>
              <a:rPr lang="nl-BE" dirty="0"/>
              <a:t> but is </a:t>
            </a:r>
            <a:r>
              <a:rPr lang="nl-BE" dirty="0" err="1"/>
              <a:t>very</a:t>
            </a:r>
            <a:r>
              <a:rPr lang="nl-BE" dirty="0"/>
              <a:t> </a:t>
            </a:r>
            <a:r>
              <a:rPr lang="nl-BE" dirty="0" err="1"/>
              <a:t>sensitive</a:t>
            </a:r>
            <a:r>
              <a:rPr lang="nl-BE" dirty="0"/>
              <a:t> to </a:t>
            </a:r>
            <a:r>
              <a:rPr lang="nl-BE" dirty="0" err="1"/>
              <a:t>implementation</a:t>
            </a:r>
            <a:endParaRPr lang="nl-BE" dirty="0"/>
          </a:p>
          <a:p>
            <a:r>
              <a:rPr lang="nl-BE" dirty="0" err="1"/>
              <a:t>Larger</a:t>
            </a:r>
            <a:r>
              <a:rPr lang="nl-BE" dirty="0"/>
              <a:t> Models </a:t>
            </a:r>
            <a:r>
              <a:rPr lang="nl-BE" dirty="0" err="1"/>
              <a:t>Perform</a:t>
            </a:r>
            <a:r>
              <a:rPr lang="nl-BE" dirty="0"/>
              <a:t> </a:t>
            </a:r>
            <a:r>
              <a:rPr lang="nl-BE" dirty="0" err="1"/>
              <a:t>better</a:t>
            </a:r>
            <a:endParaRPr lang="nl-BE" dirty="0"/>
          </a:p>
        </p:txBody>
      </p:sp>
    </p:spTree>
    <p:extLst>
      <p:ext uri="{BB962C8B-B14F-4D97-AF65-F5344CB8AC3E}">
        <p14:creationId xmlns:p14="http://schemas.microsoft.com/office/powerpoint/2010/main" val="2379593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CFD447-6C16-665B-F37B-9EF53A5BDEB8}"/>
              </a:ext>
            </a:extLst>
          </p:cNvPr>
          <p:cNvSpPr>
            <a:spLocks noGrp="1"/>
          </p:cNvSpPr>
          <p:nvPr>
            <p:ph type="title"/>
          </p:nvPr>
        </p:nvSpPr>
        <p:spPr/>
        <p:txBody>
          <a:bodyPr/>
          <a:lstStyle/>
          <a:p>
            <a:r>
              <a:rPr lang="nl-BE" dirty="0" err="1"/>
              <a:t>Designing</a:t>
            </a:r>
            <a:r>
              <a:rPr lang="nl-BE" dirty="0"/>
              <a:t> An </a:t>
            </a:r>
            <a:r>
              <a:rPr lang="nl-BE" dirty="0" err="1"/>
              <a:t>Optimal</a:t>
            </a:r>
            <a:r>
              <a:rPr lang="nl-BE" dirty="0"/>
              <a:t> System</a:t>
            </a:r>
          </a:p>
        </p:txBody>
      </p:sp>
      <p:sp>
        <p:nvSpPr>
          <p:cNvPr id="3" name="Tijdelijke aanduiding voor dianummer 2">
            <a:extLst>
              <a:ext uri="{FF2B5EF4-FFF2-40B4-BE49-F238E27FC236}">
                <a16:creationId xmlns:a16="http://schemas.microsoft.com/office/drawing/2014/main" id="{8A697321-997C-42E4-46A9-96B14D7A2FC0}"/>
              </a:ext>
            </a:extLst>
          </p:cNvPr>
          <p:cNvSpPr>
            <a:spLocks noGrp="1"/>
          </p:cNvSpPr>
          <p:nvPr>
            <p:ph type="sldNum" sz="quarter" idx="10"/>
          </p:nvPr>
        </p:nvSpPr>
        <p:spPr/>
        <p:txBody>
          <a:bodyPr/>
          <a:lstStyle/>
          <a:p>
            <a:r>
              <a:rPr lang="nl-BE" dirty="0"/>
              <a:t>20</a:t>
            </a:r>
          </a:p>
        </p:txBody>
      </p:sp>
      <p:sp>
        <p:nvSpPr>
          <p:cNvPr id="4" name="Tijdelijke aanduiding voor tekst 3">
            <a:extLst>
              <a:ext uri="{FF2B5EF4-FFF2-40B4-BE49-F238E27FC236}">
                <a16:creationId xmlns:a16="http://schemas.microsoft.com/office/drawing/2014/main" id="{472B8909-8704-7D18-98B9-E1535A243B6A}"/>
              </a:ext>
            </a:extLst>
          </p:cNvPr>
          <p:cNvSpPr>
            <a:spLocks noGrp="1"/>
          </p:cNvSpPr>
          <p:nvPr>
            <p:ph type="body" sz="quarter" idx="11"/>
          </p:nvPr>
        </p:nvSpPr>
        <p:spPr/>
        <p:txBody>
          <a:bodyPr/>
          <a:lstStyle/>
          <a:p>
            <a:pPr marL="0" indent="0">
              <a:buNone/>
            </a:pPr>
            <a:endParaRPr lang="nl-BE" dirty="0"/>
          </a:p>
        </p:txBody>
      </p:sp>
      <p:sp>
        <p:nvSpPr>
          <p:cNvPr id="20" name="Tekstvak 19">
            <a:extLst>
              <a:ext uri="{FF2B5EF4-FFF2-40B4-BE49-F238E27FC236}">
                <a16:creationId xmlns:a16="http://schemas.microsoft.com/office/drawing/2014/main" id="{6CBF8C2A-D889-089A-2DE3-54EA39B4A560}"/>
              </a:ext>
            </a:extLst>
          </p:cNvPr>
          <p:cNvSpPr txBox="1"/>
          <p:nvPr/>
        </p:nvSpPr>
        <p:spPr>
          <a:xfrm>
            <a:off x="1828800" y="2044700"/>
            <a:ext cx="914400" cy="914400"/>
          </a:xfrm>
          <a:prstGeom prst="rect">
            <a:avLst/>
          </a:prstGeom>
          <a:noFill/>
        </p:spPr>
        <p:txBody>
          <a:bodyPr wrap="none" lIns="0" tIns="0" rIns="0" bIns="0" rtlCol="0">
            <a:noAutofit/>
          </a:bodyPr>
          <a:lstStyle/>
          <a:p>
            <a:pPr marL="0" indent="0" algn="l">
              <a:buFont typeface="Arial" panose="020B0604020202020204" pitchFamily="34" charset="0"/>
              <a:buNone/>
            </a:pPr>
            <a:endParaRPr lang="nl-BE" sz="2800" b="1" dirty="0">
              <a:solidFill>
                <a:schemeClr val="tx1"/>
              </a:solidFill>
              <a:latin typeface="+mn-lt"/>
              <a:ea typeface="Verdana" panose="020B0604030504040204" pitchFamily="34" charset="0"/>
              <a:cs typeface="Verdana" panose="020B0604030504040204" pitchFamily="34" charset="0"/>
            </a:endParaRPr>
          </a:p>
        </p:txBody>
      </p:sp>
      <p:sp>
        <p:nvSpPr>
          <p:cNvPr id="28" name="Stroomdiagram: Alternatief proces 27">
            <a:extLst>
              <a:ext uri="{FF2B5EF4-FFF2-40B4-BE49-F238E27FC236}">
                <a16:creationId xmlns:a16="http://schemas.microsoft.com/office/drawing/2014/main" id="{B020AB0B-FF69-073B-6079-0397CEC484AC}"/>
              </a:ext>
            </a:extLst>
          </p:cNvPr>
          <p:cNvSpPr/>
          <p:nvPr/>
        </p:nvSpPr>
        <p:spPr bwMode="auto">
          <a:xfrm>
            <a:off x="8533697" y="1072357"/>
            <a:ext cx="2447926" cy="805435"/>
          </a:xfrm>
          <a:prstGeom prst="flowChartAlternateProcess">
            <a:avLst/>
          </a:prstGeom>
          <a:ln/>
          <a:extLst>
            <a:ext uri="{91240B29-F687-4f45-9708-019B960494DF}">
              <a14:hiddenLine xmlns="" xmlns:a14="http://schemas.microsoft.com/office/drawing/2010/main" w="9525">
                <a:solidFill>
                  <a:srgbClr val="000000"/>
                </a:solidFill>
                <a:miter lim="800000"/>
                <a:headEnd/>
                <a:tailEnd/>
              </a14:hiddenLine>
            </a:ext>
          </a:extLst>
        </p:spPr>
        <p:style>
          <a:lnRef idx="2">
            <a:schemeClr val="dk1"/>
          </a:lnRef>
          <a:fillRef idx="1">
            <a:schemeClr val="lt1"/>
          </a:fillRef>
          <a:effectRef idx="0">
            <a:schemeClr val="dk1"/>
          </a:effectRef>
          <a:fontRef idx="minor">
            <a:schemeClr val="dk1"/>
          </a:fontRef>
        </p:style>
        <p:txBody>
          <a:bodyPr lIns="180000" tIns="180000" rIns="180000" bIns="180000" rtlCol="0" anchor="ctr"/>
          <a:lstStyle/>
          <a:p>
            <a:pPr marL="0" indent="0" algn="ctr">
              <a:spcAft>
                <a:spcPts val="450"/>
              </a:spcAft>
              <a:buFont typeface="Arial" charset="0"/>
              <a:buNone/>
            </a:pPr>
            <a:r>
              <a:rPr lang="nl-BE" sz="1800" b="1" dirty="0">
                <a:solidFill>
                  <a:schemeClr val="tx1"/>
                </a:solidFill>
                <a:latin typeface="+mn-lt"/>
                <a:ea typeface="Verdana Regular" charset="0"/>
                <a:cs typeface="Verdana Regular" charset="0"/>
                <a:sym typeface="Securitas Sans Light" charset="0"/>
              </a:rPr>
              <a:t>Question</a:t>
            </a:r>
          </a:p>
        </p:txBody>
      </p:sp>
      <p:cxnSp>
        <p:nvCxnSpPr>
          <p:cNvPr id="29" name="Rechte verbindingslijn met pijl 28">
            <a:extLst>
              <a:ext uri="{FF2B5EF4-FFF2-40B4-BE49-F238E27FC236}">
                <a16:creationId xmlns:a16="http://schemas.microsoft.com/office/drawing/2014/main" id="{EAFE8F53-553B-FD97-CDE1-E4123D951FA6}"/>
              </a:ext>
            </a:extLst>
          </p:cNvPr>
          <p:cNvCxnSpPr>
            <a:cxnSpLocks/>
          </p:cNvCxnSpPr>
          <p:nvPr/>
        </p:nvCxnSpPr>
        <p:spPr>
          <a:xfrm>
            <a:off x="9757660" y="1877792"/>
            <a:ext cx="0" cy="114853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0" name="Stroomdiagram: Alternatief proces 29">
            <a:extLst>
              <a:ext uri="{FF2B5EF4-FFF2-40B4-BE49-F238E27FC236}">
                <a16:creationId xmlns:a16="http://schemas.microsoft.com/office/drawing/2014/main" id="{F392D8D5-EEB0-326D-003B-25BA4EBACAF6}"/>
              </a:ext>
            </a:extLst>
          </p:cNvPr>
          <p:cNvSpPr/>
          <p:nvPr/>
        </p:nvSpPr>
        <p:spPr bwMode="auto">
          <a:xfrm>
            <a:off x="8533695" y="4979928"/>
            <a:ext cx="2447926" cy="805435"/>
          </a:xfrm>
          <a:prstGeom prst="flowChartAlternateProcess">
            <a:avLst/>
          </a:prstGeom>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2"/>
          </a:lnRef>
          <a:fillRef idx="1">
            <a:schemeClr val="lt1"/>
          </a:fillRef>
          <a:effectRef idx="0">
            <a:schemeClr val="accent2"/>
          </a:effectRef>
          <a:fontRef idx="minor">
            <a:schemeClr val="dk1"/>
          </a:fontRef>
        </p:style>
        <p:txBody>
          <a:bodyPr lIns="180000" tIns="180000" rIns="180000" bIns="180000" rtlCol="0" anchor="ctr"/>
          <a:lstStyle/>
          <a:p>
            <a:pPr marL="0" indent="0" algn="ctr">
              <a:spcAft>
                <a:spcPts val="450"/>
              </a:spcAft>
              <a:buFont typeface="Arial" charset="0"/>
              <a:buNone/>
            </a:pPr>
            <a:r>
              <a:rPr lang="nl-BE" sz="1800" b="1" dirty="0" err="1">
                <a:solidFill>
                  <a:schemeClr val="accent2"/>
                </a:solidFill>
                <a:latin typeface="+mn-lt"/>
                <a:ea typeface="Verdana Regular" charset="0"/>
                <a:cs typeface="Verdana Regular" charset="0"/>
                <a:sym typeface="Securitas Sans Light" charset="0"/>
              </a:rPr>
              <a:t>Answer</a:t>
            </a:r>
            <a:endParaRPr lang="nl-BE" sz="1800" b="1" dirty="0">
              <a:solidFill>
                <a:schemeClr val="accent2"/>
              </a:solidFill>
              <a:latin typeface="+mn-lt"/>
              <a:ea typeface="Verdana Regular" charset="0"/>
              <a:cs typeface="Verdana Regular" charset="0"/>
              <a:sym typeface="Securitas Sans Light" charset="0"/>
            </a:endParaRPr>
          </a:p>
        </p:txBody>
      </p:sp>
      <p:cxnSp>
        <p:nvCxnSpPr>
          <p:cNvPr id="31" name="Rechte verbindingslijn met pijl 30">
            <a:extLst>
              <a:ext uri="{FF2B5EF4-FFF2-40B4-BE49-F238E27FC236}">
                <a16:creationId xmlns:a16="http://schemas.microsoft.com/office/drawing/2014/main" id="{303FE67F-1B01-592C-EFEB-CABA2EB40EF7}"/>
              </a:ext>
            </a:extLst>
          </p:cNvPr>
          <p:cNvCxnSpPr>
            <a:cxnSpLocks/>
          </p:cNvCxnSpPr>
          <p:nvPr/>
        </p:nvCxnSpPr>
        <p:spPr>
          <a:xfrm flipH="1">
            <a:off x="9757658" y="3831758"/>
            <a:ext cx="2" cy="114817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32" name="Groep 31">
            <a:extLst>
              <a:ext uri="{FF2B5EF4-FFF2-40B4-BE49-F238E27FC236}">
                <a16:creationId xmlns:a16="http://schemas.microsoft.com/office/drawing/2014/main" id="{D7808718-6BCC-E127-7D1C-BCEA2E600BF9}"/>
              </a:ext>
            </a:extLst>
          </p:cNvPr>
          <p:cNvGrpSpPr/>
          <p:nvPr/>
        </p:nvGrpSpPr>
        <p:grpSpPr>
          <a:xfrm>
            <a:off x="8533700" y="3025962"/>
            <a:ext cx="2447923" cy="805435"/>
            <a:chOff x="596879" y="2787552"/>
            <a:chExt cx="2985540" cy="1267233"/>
          </a:xfrm>
        </p:grpSpPr>
        <p:sp>
          <p:nvSpPr>
            <p:cNvPr id="33" name="Stroomdiagram: Alternatief proces 32">
              <a:extLst>
                <a:ext uri="{FF2B5EF4-FFF2-40B4-BE49-F238E27FC236}">
                  <a16:creationId xmlns:a16="http://schemas.microsoft.com/office/drawing/2014/main" id="{871409CE-BE1E-0B1E-161F-0A83B7EDD89D}"/>
                </a:ext>
              </a:extLst>
            </p:cNvPr>
            <p:cNvSpPr/>
            <p:nvPr/>
          </p:nvSpPr>
          <p:spPr bwMode="auto">
            <a:xfrm>
              <a:off x="596879" y="2787552"/>
              <a:ext cx="2985540" cy="1267233"/>
            </a:xfrm>
            <a:prstGeom prst="flowChartAlternateProcess">
              <a:avLst/>
            </a:prstGeom>
            <a:ln>
              <a:noFill/>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marL="0" indent="0" algn="ctr">
                <a:spcAft>
                  <a:spcPts val="450"/>
                </a:spcAft>
                <a:buFont typeface="Arial" charset="0"/>
                <a:buNone/>
              </a:pPr>
              <a:r>
                <a:rPr lang="nl-BE" sz="1800" b="1" dirty="0">
                  <a:solidFill>
                    <a:schemeClr val="bg1"/>
                  </a:solidFill>
                  <a:latin typeface="+mn-lt"/>
                  <a:ea typeface="Verdana Regular" charset="0"/>
                  <a:cs typeface="Verdana Regular" charset="0"/>
                  <a:sym typeface="Securitas Sans Light" charset="0"/>
                </a:rPr>
                <a:t>Model</a:t>
              </a:r>
            </a:p>
          </p:txBody>
        </p:sp>
        <p:pic>
          <p:nvPicPr>
            <p:cNvPr id="34" name="Graphic 33" descr="Tandwielen met effen opvulling">
              <a:extLst>
                <a:ext uri="{FF2B5EF4-FFF2-40B4-BE49-F238E27FC236}">
                  <a16:creationId xmlns:a16="http://schemas.microsoft.com/office/drawing/2014/main" id="{43DB835F-F403-B5A7-2C52-B8B1D5010B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0662" y="2938622"/>
              <a:ext cx="624269" cy="964965"/>
            </a:xfrm>
            <a:prstGeom prst="rect">
              <a:avLst/>
            </a:prstGeom>
          </p:spPr>
        </p:pic>
      </p:grpSp>
    </p:spTree>
    <p:extLst>
      <p:ext uri="{BB962C8B-B14F-4D97-AF65-F5344CB8AC3E}">
        <p14:creationId xmlns:p14="http://schemas.microsoft.com/office/powerpoint/2010/main" val="69634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Rechte verbindingslijn met pijl 9">
            <a:extLst>
              <a:ext uri="{FF2B5EF4-FFF2-40B4-BE49-F238E27FC236}">
                <a16:creationId xmlns:a16="http://schemas.microsoft.com/office/drawing/2014/main" id="{7506666B-819E-C05F-9576-284A237317D9}"/>
              </a:ext>
            </a:extLst>
          </p:cNvPr>
          <p:cNvCxnSpPr>
            <a:cxnSpLocks/>
          </p:cNvCxnSpPr>
          <p:nvPr/>
        </p:nvCxnSpPr>
        <p:spPr>
          <a:xfrm>
            <a:off x="14024860" y="2310221"/>
            <a:ext cx="0" cy="4857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 name="Titel 1">
            <a:extLst>
              <a:ext uri="{FF2B5EF4-FFF2-40B4-BE49-F238E27FC236}">
                <a16:creationId xmlns:a16="http://schemas.microsoft.com/office/drawing/2014/main" id="{70CFD447-6C16-665B-F37B-9EF53A5BDEB8}"/>
              </a:ext>
            </a:extLst>
          </p:cNvPr>
          <p:cNvSpPr>
            <a:spLocks noGrp="1"/>
          </p:cNvSpPr>
          <p:nvPr>
            <p:ph type="title"/>
          </p:nvPr>
        </p:nvSpPr>
        <p:spPr/>
        <p:txBody>
          <a:bodyPr/>
          <a:lstStyle/>
          <a:p>
            <a:r>
              <a:rPr lang="nl-BE" dirty="0" err="1"/>
              <a:t>Designing</a:t>
            </a:r>
            <a:r>
              <a:rPr lang="nl-BE" dirty="0"/>
              <a:t> An </a:t>
            </a:r>
            <a:r>
              <a:rPr lang="nl-BE" dirty="0" err="1"/>
              <a:t>Optimal</a:t>
            </a:r>
            <a:r>
              <a:rPr lang="nl-BE" dirty="0"/>
              <a:t> System</a:t>
            </a:r>
          </a:p>
        </p:txBody>
      </p:sp>
      <p:sp>
        <p:nvSpPr>
          <p:cNvPr id="4" name="Tijdelijke aanduiding voor tekst 3">
            <a:extLst>
              <a:ext uri="{FF2B5EF4-FFF2-40B4-BE49-F238E27FC236}">
                <a16:creationId xmlns:a16="http://schemas.microsoft.com/office/drawing/2014/main" id="{472B8909-8704-7D18-98B9-E1535A243B6A}"/>
              </a:ext>
            </a:extLst>
          </p:cNvPr>
          <p:cNvSpPr>
            <a:spLocks noGrp="1"/>
          </p:cNvSpPr>
          <p:nvPr>
            <p:ph type="body" sz="quarter" idx="11"/>
          </p:nvPr>
        </p:nvSpPr>
        <p:spPr/>
        <p:txBody>
          <a:bodyPr/>
          <a:lstStyle/>
          <a:p>
            <a:pPr marL="514350" indent="-514350">
              <a:buFont typeface="+mj-lt"/>
              <a:buAutoNum type="arabicPeriod"/>
            </a:pPr>
            <a:r>
              <a:rPr lang="nl-BE" dirty="0"/>
              <a:t>Large Model</a:t>
            </a:r>
          </a:p>
          <a:p>
            <a:pPr marL="514350" indent="-514350">
              <a:buFont typeface="+mj-lt"/>
              <a:buAutoNum type="arabicPeriod"/>
            </a:pPr>
            <a:endParaRPr lang="nl-BE" dirty="0"/>
          </a:p>
        </p:txBody>
      </p:sp>
      <p:sp>
        <p:nvSpPr>
          <p:cNvPr id="20" name="Tekstvak 19">
            <a:extLst>
              <a:ext uri="{FF2B5EF4-FFF2-40B4-BE49-F238E27FC236}">
                <a16:creationId xmlns:a16="http://schemas.microsoft.com/office/drawing/2014/main" id="{6CBF8C2A-D889-089A-2DE3-54EA39B4A560}"/>
              </a:ext>
            </a:extLst>
          </p:cNvPr>
          <p:cNvSpPr txBox="1"/>
          <p:nvPr/>
        </p:nvSpPr>
        <p:spPr>
          <a:xfrm>
            <a:off x="1828800" y="2044700"/>
            <a:ext cx="914400" cy="914400"/>
          </a:xfrm>
          <a:prstGeom prst="rect">
            <a:avLst/>
          </a:prstGeom>
          <a:noFill/>
        </p:spPr>
        <p:txBody>
          <a:bodyPr wrap="none" lIns="0" tIns="0" rIns="0" bIns="0" rtlCol="0">
            <a:noAutofit/>
          </a:bodyPr>
          <a:lstStyle/>
          <a:p>
            <a:pPr marL="0" indent="0" algn="l">
              <a:buFont typeface="Arial" panose="020B0604020202020204" pitchFamily="34" charset="0"/>
              <a:buNone/>
            </a:pPr>
            <a:endParaRPr lang="nl-BE" sz="2800" b="1" dirty="0">
              <a:solidFill>
                <a:schemeClr val="tx1"/>
              </a:solidFill>
              <a:latin typeface="+mn-lt"/>
              <a:ea typeface="Verdana" panose="020B0604030504040204" pitchFamily="34" charset="0"/>
              <a:cs typeface="Verdana" panose="020B0604030504040204" pitchFamily="34" charset="0"/>
            </a:endParaRPr>
          </a:p>
        </p:txBody>
      </p:sp>
      <p:sp>
        <p:nvSpPr>
          <p:cNvPr id="28" name="Stroomdiagram: Alternatief proces 27">
            <a:extLst>
              <a:ext uri="{FF2B5EF4-FFF2-40B4-BE49-F238E27FC236}">
                <a16:creationId xmlns:a16="http://schemas.microsoft.com/office/drawing/2014/main" id="{B020AB0B-FF69-073B-6079-0397CEC484AC}"/>
              </a:ext>
            </a:extLst>
          </p:cNvPr>
          <p:cNvSpPr/>
          <p:nvPr/>
        </p:nvSpPr>
        <p:spPr bwMode="auto">
          <a:xfrm>
            <a:off x="8533697" y="1072357"/>
            <a:ext cx="2447926" cy="805435"/>
          </a:xfrm>
          <a:prstGeom prst="flowChartAlternateProcess">
            <a:avLst/>
          </a:prstGeom>
          <a:ln/>
          <a:extLst>
            <a:ext uri="{91240B29-F687-4f45-9708-019B960494DF}">
              <a14:hiddenLine xmlns="" xmlns:a14="http://schemas.microsoft.com/office/drawing/2010/main" w="9525">
                <a:solidFill>
                  <a:srgbClr val="000000"/>
                </a:solidFill>
                <a:miter lim="800000"/>
                <a:headEnd/>
                <a:tailEnd/>
              </a14:hiddenLine>
            </a:ext>
          </a:extLst>
        </p:spPr>
        <p:style>
          <a:lnRef idx="2">
            <a:schemeClr val="dk1"/>
          </a:lnRef>
          <a:fillRef idx="1">
            <a:schemeClr val="lt1"/>
          </a:fillRef>
          <a:effectRef idx="0">
            <a:schemeClr val="dk1"/>
          </a:effectRef>
          <a:fontRef idx="minor">
            <a:schemeClr val="dk1"/>
          </a:fontRef>
        </p:style>
        <p:txBody>
          <a:bodyPr lIns="180000" tIns="180000" rIns="180000" bIns="180000" rtlCol="0" anchor="ctr"/>
          <a:lstStyle/>
          <a:p>
            <a:pPr marL="0" indent="0" algn="ctr">
              <a:spcAft>
                <a:spcPts val="450"/>
              </a:spcAft>
              <a:buFont typeface="Arial" charset="0"/>
              <a:buNone/>
            </a:pPr>
            <a:r>
              <a:rPr lang="nl-BE" sz="1800" b="1" dirty="0">
                <a:solidFill>
                  <a:schemeClr val="tx1"/>
                </a:solidFill>
                <a:latin typeface="+mn-lt"/>
                <a:ea typeface="Verdana Regular" charset="0"/>
                <a:cs typeface="Verdana Regular" charset="0"/>
                <a:sym typeface="Securitas Sans Light" charset="0"/>
              </a:rPr>
              <a:t>Question</a:t>
            </a:r>
          </a:p>
        </p:txBody>
      </p:sp>
      <p:cxnSp>
        <p:nvCxnSpPr>
          <p:cNvPr id="29" name="Rechte verbindingslijn met pijl 28">
            <a:extLst>
              <a:ext uri="{FF2B5EF4-FFF2-40B4-BE49-F238E27FC236}">
                <a16:creationId xmlns:a16="http://schemas.microsoft.com/office/drawing/2014/main" id="{EAFE8F53-553B-FD97-CDE1-E4123D951FA6}"/>
              </a:ext>
            </a:extLst>
          </p:cNvPr>
          <p:cNvCxnSpPr>
            <a:cxnSpLocks/>
          </p:cNvCxnSpPr>
          <p:nvPr/>
        </p:nvCxnSpPr>
        <p:spPr>
          <a:xfrm>
            <a:off x="9757660" y="1877792"/>
            <a:ext cx="0" cy="102615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0" name="Stroomdiagram: Alternatief proces 29">
            <a:extLst>
              <a:ext uri="{FF2B5EF4-FFF2-40B4-BE49-F238E27FC236}">
                <a16:creationId xmlns:a16="http://schemas.microsoft.com/office/drawing/2014/main" id="{F392D8D5-EEB0-326D-003B-25BA4EBACAF6}"/>
              </a:ext>
            </a:extLst>
          </p:cNvPr>
          <p:cNvSpPr/>
          <p:nvPr/>
        </p:nvSpPr>
        <p:spPr bwMode="auto">
          <a:xfrm>
            <a:off x="8533695" y="4979928"/>
            <a:ext cx="2447926" cy="805435"/>
          </a:xfrm>
          <a:prstGeom prst="flowChartAlternateProcess">
            <a:avLst/>
          </a:prstGeom>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2"/>
          </a:lnRef>
          <a:fillRef idx="1">
            <a:schemeClr val="lt1"/>
          </a:fillRef>
          <a:effectRef idx="0">
            <a:schemeClr val="accent2"/>
          </a:effectRef>
          <a:fontRef idx="minor">
            <a:schemeClr val="dk1"/>
          </a:fontRef>
        </p:style>
        <p:txBody>
          <a:bodyPr lIns="180000" tIns="180000" rIns="180000" bIns="180000" rtlCol="0" anchor="ctr"/>
          <a:lstStyle/>
          <a:p>
            <a:pPr marL="0" indent="0" algn="ctr">
              <a:spcAft>
                <a:spcPts val="450"/>
              </a:spcAft>
              <a:buFont typeface="Arial" charset="0"/>
              <a:buNone/>
            </a:pPr>
            <a:r>
              <a:rPr lang="nl-BE" sz="1800" b="1" dirty="0" err="1">
                <a:solidFill>
                  <a:schemeClr val="accent2"/>
                </a:solidFill>
                <a:latin typeface="+mn-lt"/>
                <a:ea typeface="Verdana Regular" charset="0"/>
                <a:cs typeface="Verdana Regular" charset="0"/>
                <a:sym typeface="Securitas Sans Light" charset="0"/>
              </a:rPr>
              <a:t>Answer</a:t>
            </a:r>
            <a:endParaRPr lang="nl-BE" sz="1800" b="1" dirty="0">
              <a:solidFill>
                <a:schemeClr val="accent2"/>
              </a:solidFill>
              <a:latin typeface="+mn-lt"/>
              <a:ea typeface="Verdana Regular" charset="0"/>
              <a:cs typeface="Verdana Regular" charset="0"/>
              <a:sym typeface="Securitas Sans Light" charset="0"/>
            </a:endParaRPr>
          </a:p>
        </p:txBody>
      </p:sp>
      <p:cxnSp>
        <p:nvCxnSpPr>
          <p:cNvPr id="31" name="Rechte verbindingslijn met pijl 30">
            <a:extLst>
              <a:ext uri="{FF2B5EF4-FFF2-40B4-BE49-F238E27FC236}">
                <a16:creationId xmlns:a16="http://schemas.microsoft.com/office/drawing/2014/main" id="{303FE67F-1B01-592C-EFEB-CABA2EB40EF7}"/>
              </a:ext>
            </a:extLst>
          </p:cNvPr>
          <p:cNvCxnSpPr>
            <a:cxnSpLocks/>
          </p:cNvCxnSpPr>
          <p:nvPr/>
        </p:nvCxnSpPr>
        <p:spPr>
          <a:xfrm>
            <a:off x="9757658" y="3954048"/>
            <a:ext cx="0" cy="10258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32" name="Groep 31">
            <a:extLst>
              <a:ext uri="{FF2B5EF4-FFF2-40B4-BE49-F238E27FC236}">
                <a16:creationId xmlns:a16="http://schemas.microsoft.com/office/drawing/2014/main" id="{D7808718-6BCC-E127-7D1C-BCEA2E600BF9}"/>
              </a:ext>
            </a:extLst>
          </p:cNvPr>
          <p:cNvGrpSpPr/>
          <p:nvPr/>
        </p:nvGrpSpPr>
        <p:grpSpPr>
          <a:xfrm>
            <a:off x="8366659" y="2903951"/>
            <a:ext cx="2781998" cy="1050097"/>
            <a:chOff x="596879" y="2787552"/>
            <a:chExt cx="2985540" cy="1267233"/>
          </a:xfrm>
        </p:grpSpPr>
        <p:sp>
          <p:nvSpPr>
            <p:cNvPr id="33" name="Stroomdiagram: Alternatief proces 32">
              <a:extLst>
                <a:ext uri="{FF2B5EF4-FFF2-40B4-BE49-F238E27FC236}">
                  <a16:creationId xmlns:a16="http://schemas.microsoft.com/office/drawing/2014/main" id="{871409CE-BE1E-0B1E-161F-0A83B7EDD89D}"/>
                </a:ext>
              </a:extLst>
            </p:cNvPr>
            <p:cNvSpPr/>
            <p:nvPr/>
          </p:nvSpPr>
          <p:spPr bwMode="auto">
            <a:xfrm>
              <a:off x="596879" y="2787552"/>
              <a:ext cx="2985540" cy="1267233"/>
            </a:xfrm>
            <a:prstGeom prst="flowChartAlternateProcess">
              <a:avLst/>
            </a:prstGeom>
            <a:ln>
              <a:noFill/>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marL="0" indent="0" algn="ctr">
                <a:spcAft>
                  <a:spcPts val="450"/>
                </a:spcAft>
                <a:buFont typeface="Arial" charset="0"/>
                <a:buNone/>
              </a:pPr>
              <a:r>
                <a:rPr lang="nl-BE" sz="1800" b="1" dirty="0">
                  <a:solidFill>
                    <a:schemeClr val="bg1"/>
                  </a:solidFill>
                  <a:latin typeface="+mn-lt"/>
                  <a:ea typeface="Verdana Regular" charset="0"/>
                  <a:cs typeface="Verdana Regular" charset="0"/>
                  <a:sym typeface="Securitas Sans Light" charset="0"/>
                </a:rPr>
                <a:t>Model</a:t>
              </a:r>
            </a:p>
          </p:txBody>
        </p:sp>
        <p:pic>
          <p:nvPicPr>
            <p:cNvPr id="34" name="Graphic 33" descr="Tandwielen met effen opvulling">
              <a:extLst>
                <a:ext uri="{FF2B5EF4-FFF2-40B4-BE49-F238E27FC236}">
                  <a16:creationId xmlns:a16="http://schemas.microsoft.com/office/drawing/2014/main" id="{43DB835F-F403-B5A7-2C52-B8B1D5010B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0662" y="2938622"/>
              <a:ext cx="624269" cy="964965"/>
            </a:xfrm>
            <a:prstGeom prst="rect">
              <a:avLst/>
            </a:prstGeom>
          </p:spPr>
        </p:pic>
      </p:grpSp>
      <p:sp>
        <p:nvSpPr>
          <p:cNvPr id="9" name="Stroomdiagram: Alternatief proces 8">
            <a:extLst>
              <a:ext uri="{FF2B5EF4-FFF2-40B4-BE49-F238E27FC236}">
                <a16:creationId xmlns:a16="http://schemas.microsoft.com/office/drawing/2014/main" id="{02376BA5-65BF-649F-21E4-C276DC4FFBD3}"/>
              </a:ext>
            </a:extLst>
          </p:cNvPr>
          <p:cNvSpPr/>
          <p:nvPr/>
        </p:nvSpPr>
        <p:spPr bwMode="auto">
          <a:xfrm>
            <a:off x="12800897" y="2227549"/>
            <a:ext cx="2447926" cy="805435"/>
          </a:xfrm>
          <a:prstGeom prst="flowChartAlternateProcess">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marL="0" indent="0" algn="ctr">
              <a:spcAft>
                <a:spcPts val="450"/>
              </a:spcAft>
              <a:buFont typeface="Arial" charset="0"/>
              <a:buNone/>
            </a:pPr>
            <a:r>
              <a:rPr lang="nl-BE" sz="1800" b="1" dirty="0">
                <a:solidFill>
                  <a:schemeClr val="bg1"/>
                </a:solidFill>
                <a:latin typeface="+mn-lt"/>
                <a:ea typeface="Verdana Regular" charset="0"/>
                <a:cs typeface="Verdana Regular" charset="0"/>
                <a:sym typeface="Securitas Sans Light" charset="0"/>
              </a:rPr>
              <a:t>RAG</a:t>
            </a:r>
          </a:p>
        </p:txBody>
      </p:sp>
      <p:sp>
        <p:nvSpPr>
          <p:cNvPr id="13" name="Tijdelijke aanduiding voor dianummer 2">
            <a:extLst>
              <a:ext uri="{FF2B5EF4-FFF2-40B4-BE49-F238E27FC236}">
                <a16:creationId xmlns:a16="http://schemas.microsoft.com/office/drawing/2014/main" id="{335D50FC-D4AE-9418-D59D-AFA81830C8F1}"/>
              </a:ext>
            </a:extLst>
          </p:cNvPr>
          <p:cNvSpPr>
            <a:spLocks noGrp="1"/>
          </p:cNvSpPr>
          <p:nvPr>
            <p:ph type="sldNum" sz="quarter" idx="10"/>
          </p:nvPr>
        </p:nvSpPr>
        <p:spPr>
          <a:xfrm>
            <a:off x="8923493" y="6339173"/>
            <a:ext cx="2644619" cy="365125"/>
          </a:xfrm>
        </p:spPr>
        <p:txBody>
          <a:bodyPr/>
          <a:lstStyle/>
          <a:p>
            <a:r>
              <a:rPr lang="nl-BE" dirty="0"/>
              <a:t>20</a:t>
            </a:r>
          </a:p>
        </p:txBody>
      </p:sp>
    </p:spTree>
    <p:extLst>
      <p:ext uri="{BB962C8B-B14F-4D97-AF65-F5344CB8AC3E}">
        <p14:creationId xmlns:p14="http://schemas.microsoft.com/office/powerpoint/2010/main" val="1971402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Rechte verbindingslijn met pijl 12">
            <a:extLst>
              <a:ext uri="{FF2B5EF4-FFF2-40B4-BE49-F238E27FC236}">
                <a16:creationId xmlns:a16="http://schemas.microsoft.com/office/drawing/2014/main" id="{614BE284-917C-C85E-96D7-B51589BCCDC0}"/>
              </a:ext>
            </a:extLst>
          </p:cNvPr>
          <p:cNvCxnSpPr>
            <a:cxnSpLocks/>
          </p:cNvCxnSpPr>
          <p:nvPr/>
        </p:nvCxnSpPr>
        <p:spPr>
          <a:xfrm>
            <a:off x="10557760" y="2804384"/>
            <a:ext cx="0" cy="18011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 name="Titel 1">
            <a:extLst>
              <a:ext uri="{FF2B5EF4-FFF2-40B4-BE49-F238E27FC236}">
                <a16:creationId xmlns:a16="http://schemas.microsoft.com/office/drawing/2014/main" id="{70CFD447-6C16-665B-F37B-9EF53A5BDEB8}"/>
              </a:ext>
            </a:extLst>
          </p:cNvPr>
          <p:cNvSpPr>
            <a:spLocks noGrp="1"/>
          </p:cNvSpPr>
          <p:nvPr>
            <p:ph type="title"/>
          </p:nvPr>
        </p:nvSpPr>
        <p:spPr/>
        <p:txBody>
          <a:bodyPr/>
          <a:lstStyle/>
          <a:p>
            <a:r>
              <a:rPr lang="nl-BE" dirty="0" err="1"/>
              <a:t>Designing</a:t>
            </a:r>
            <a:r>
              <a:rPr lang="nl-BE" dirty="0"/>
              <a:t> An </a:t>
            </a:r>
            <a:r>
              <a:rPr lang="nl-BE" dirty="0" err="1"/>
              <a:t>Optimal</a:t>
            </a:r>
            <a:r>
              <a:rPr lang="nl-BE" dirty="0"/>
              <a:t> System</a:t>
            </a:r>
          </a:p>
        </p:txBody>
      </p:sp>
      <p:sp>
        <p:nvSpPr>
          <p:cNvPr id="4" name="!!2">
            <a:extLst>
              <a:ext uri="{FF2B5EF4-FFF2-40B4-BE49-F238E27FC236}">
                <a16:creationId xmlns:a16="http://schemas.microsoft.com/office/drawing/2014/main" id="{472B8909-8704-7D18-98B9-E1535A243B6A}"/>
              </a:ext>
            </a:extLst>
          </p:cNvPr>
          <p:cNvSpPr>
            <a:spLocks noGrp="1"/>
          </p:cNvSpPr>
          <p:nvPr>
            <p:ph type="body" sz="quarter" idx="11"/>
          </p:nvPr>
        </p:nvSpPr>
        <p:spPr/>
        <p:txBody>
          <a:bodyPr/>
          <a:lstStyle/>
          <a:p>
            <a:pPr marL="514350" indent="-514350">
              <a:buFont typeface="+mj-lt"/>
              <a:buAutoNum type="arabicPeriod"/>
            </a:pPr>
            <a:r>
              <a:rPr lang="nl-BE" dirty="0"/>
              <a:t>Large Model</a:t>
            </a:r>
          </a:p>
          <a:p>
            <a:pPr marL="514350" indent="-514350">
              <a:buFont typeface="+mj-lt"/>
              <a:buAutoNum type="arabicPeriod"/>
            </a:pPr>
            <a:r>
              <a:rPr lang="nl-BE" dirty="0"/>
              <a:t>RAG </a:t>
            </a:r>
            <a:r>
              <a:rPr lang="nl-BE" dirty="0" err="1"/>
              <a:t>with</a:t>
            </a:r>
            <a:r>
              <a:rPr lang="nl-BE" dirty="0"/>
              <a:t> </a:t>
            </a:r>
            <a:r>
              <a:rPr lang="nl-BE" dirty="0" err="1"/>
              <a:t>optimal</a:t>
            </a:r>
            <a:r>
              <a:rPr lang="nl-BE" dirty="0"/>
              <a:t> </a:t>
            </a:r>
            <a:r>
              <a:rPr lang="nl-BE" dirty="0" err="1"/>
              <a:t>strategy</a:t>
            </a:r>
            <a:endParaRPr lang="nl-BE" dirty="0"/>
          </a:p>
          <a:p>
            <a:pPr marL="514350" indent="-514350">
              <a:buFont typeface="+mj-lt"/>
              <a:buAutoNum type="arabicPeriod"/>
            </a:pPr>
            <a:endParaRPr lang="nl-BE" dirty="0"/>
          </a:p>
          <a:p>
            <a:pPr marL="514350" indent="-514350">
              <a:buFont typeface="+mj-lt"/>
              <a:buAutoNum type="arabicPeriod"/>
            </a:pPr>
            <a:endParaRPr lang="nl-BE" dirty="0"/>
          </a:p>
          <a:p>
            <a:pPr marL="514350" indent="-514350">
              <a:buFont typeface="+mj-lt"/>
              <a:buAutoNum type="arabicPeriod"/>
            </a:pPr>
            <a:endParaRPr lang="nl-BE" dirty="0"/>
          </a:p>
        </p:txBody>
      </p:sp>
      <p:sp>
        <p:nvSpPr>
          <p:cNvPr id="28" name="Stroomdiagram: Alternatief proces 27">
            <a:extLst>
              <a:ext uri="{FF2B5EF4-FFF2-40B4-BE49-F238E27FC236}">
                <a16:creationId xmlns:a16="http://schemas.microsoft.com/office/drawing/2014/main" id="{B020AB0B-FF69-073B-6079-0397CEC484AC}"/>
              </a:ext>
            </a:extLst>
          </p:cNvPr>
          <p:cNvSpPr/>
          <p:nvPr/>
        </p:nvSpPr>
        <p:spPr bwMode="auto">
          <a:xfrm>
            <a:off x="8533697" y="1072357"/>
            <a:ext cx="2447926" cy="805435"/>
          </a:xfrm>
          <a:prstGeom prst="flowChartAlternateProcess">
            <a:avLst/>
          </a:prstGeom>
          <a:ln/>
          <a:extLst>
            <a:ext uri="{91240B29-F687-4f45-9708-019B960494DF}">
              <a14:hiddenLine xmlns="" xmlns:a14="http://schemas.microsoft.com/office/drawing/2010/main" w="9525">
                <a:solidFill>
                  <a:srgbClr val="000000"/>
                </a:solidFill>
                <a:miter lim="800000"/>
                <a:headEnd/>
                <a:tailEnd/>
              </a14:hiddenLine>
            </a:ext>
          </a:extLst>
        </p:spPr>
        <p:style>
          <a:lnRef idx="2">
            <a:schemeClr val="dk1"/>
          </a:lnRef>
          <a:fillRef idx="1">
            <a:schemeClr val="lt1"/>
          </a:fillRef>
          <a:effectRef idx="0">
            <a:schemeClr val="dk1"/>
          </a:effectRef>
          <a:fontRef idx="minor">
            <a:schemeClr val="dk1"/>
          </a:fontRef>
        </p:style>
        <p:txBody>
          <a:bodyPr lIns="180000" tIns="180000" rIns="180000" bIns="180000" rtlCol="0" anchor="ctr"/>
          <a:lstStyle/>
          <a:p>
            <a:pPr marL="0" indent="0" algn="ctr">
              <a:spcAft>
                <a:spcPts val="450"/>
              </a:spcAft>
              <a:buFont typeface="Arial" charset="0"/>
              <a:buNone/>
            </a:pPr>
            <a:r>
              <a:rPr lang="nl-BE" sz="1800" b="1" dirty="0">
                <a:solidFill>
                  <a:schemeClr val="tx1"/>
                </a:solidFill>
                <a:latin typeface="+mn-lt"/>
                <a:ea typeface="Verdana Regular" charset="0"/>
                <a:cs typeface="Verdana Regular" charset="0"/>
                <a:sym typeface="Securitas Sans Light" charset="0"/>
              </a:rPr>
              <a:t>Question</a:t>
            </a:r>
          </a:p>
        </p:txBody>
      </p:sp>
      <p:cxnSp>
        <p:nvCxnSpPr>
          <p:cNvPr id="29" name="Rechte verbindingslijn met pijl 28">
            <a:extLst>
              <a:ext uri="{FF2B5EF4-FFF2-40B4-BE49-F238E27FC236}">
                <a16:creationId xmlns:a16="http://schemas.microsoft.com/office/drawing/2014/main" id="{EAFE8F53-553B-FD97-CDE1-E4123D951FA6}"/>
              </a:ext>
            </a:extLst>
          </p:cNvPr>
          <p:cNvCxnSpPr>
            <a:cxnSpLocks/>
          </p:cNvCxnSpPr>
          <p:nvPr/>
        </p:nvCxnSpPr>
        <p:spPr>
          <a:xfrm>
            <a:off x="9757660" y="1877792"/>
            <a:ext cx="0" cy="3624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0" name="Stroomdiagram: Alternatief proces 29">
            <a:extLst>
              <a:ext uri="{FF2B5EF4-FFF2-40B4-BE49-F238E27FC236}">
                <a16:creationId xmlns:a16="http://schemas.microsoft.com/office/drawing/2014/main" id="{F392D8D5-EEB0-326D-003B-25BA4EBACAF6}"/>
              </a:ext>
            </a:extLst>
          </p:cNvPr>
          <p:cNvSpPr/>
          <p:nvPr/>
        </p:nvSpPr>
        <p:spPr bwMode="auto">
          <a:xfrm>
            <a:off x="8533695" y="4979928"/>
            <a:ext cx="2447926" cy="805435"/>
          </a:xfrm>
          <a:prstGeom prst="flowChartAlternateProcess">
            <a:avLst/>
          </a:prstGeom>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2"/>
          </a:lnRef>
          <a:fillRef idx="1">
            <a:schemeClr val="lt1"/>
          </a:fillRef>
          <a:effectRef idx="0">
            <a:schemeClr val="accent2"/>
          </a:effectRef>
          <a:fontRef idx="minor">
            <a:schemeClr val="dk1"/>
          </a:fontRef>
        </p:style>
        <p:txBody>
          <a:bodyPr lIns="180000" tIns="180000" rIns="180000" bIns="180000" rtlCol="0" anchor="ctr"/>
          <a:lstStyle/>
          <a:p>
            <a:pPr marL="0" indent="0" algn="ctr">
              <a:spcAft>
                <a:spcPts val="450"/>
              </a:spcAft>
              <a:buFont typeface="Arial" charset="0"/>
              <a:buNone/>
            </a:pPr>
            <a:r>
              <a:rPr lang="nl-BE" sz="1800" b="1" dirty="0" err="1">
                <a:solidFill>
                  <a:schemeClr val="accent2"/>
                </a:solidFill>
                <a:latin typeface="+mn-lt"/>
                <a:ea typeface="Verdana Regular" charset="0"/>
                <a:cs typeface="Verdana Regular" charset="0"/>
                <a:sym typeface="Securitas Sans Light" charset="0"/>
              </a:rPr>
              <a:t>Answer</a:t>
            </a:r>
            <a:endParaRPr lang="nl-BE" sz="1800" b="1" dirty="0">
              <a:solidFill>
                <a:schemeClr val="accent2"/>
              </a:solidFill>
              <a:latin typeface="+mn-lt"/>
              <a:ea typeface="Verdana Regular" charset="0"/>
              <a:cs typeface="Verdana Regular" charset="0"/>
              <a:sym typeface="Securitas Sans Light" charset="0"/>
            </a:endParaRPr>
          </a:p>
        </p:txBody>
      </p:sp>
      <p:cxnSp>
        <p:nvCxnSpPr>
          <p:cNvPr id="31" name="Rechte verbindingslijn met pijl 30">
            <a:extLst>
              <a:ext uri="{FF2B5EF4-FFF2-40B4-BE49-F238E27FC236}">
                <a16:creationId xmlns:a16="http://schemas.microsoft.com/office/drawing/2014/main" id="{303FE67F-1B01-592C-EFEB-CABA2EB40EF7}"/>
              </a:ext>
            </a:extLst>
          </p:cNvPr>
          <p:cNvCxnSpPr>
            <a:cxnSpLocks/>
          </p:cNvCxnSpPr>
          <p:nvPr/>
        </p:nvCxnSpPr>
        <p:spPr>
          <a:xfrm>
            <a:off x="9757658" y="4583430"/>
            <a:ext cx="0" cy="3964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32" name="Groep 31">
            <a:extLst>
              <a:ext uri="{FF2B5EF4-FFF2-40B4-BE49-F238E27FC236}">
                <a16:creationId xmlns:a16="http://schemas.microsoft.com/office/drawing/2014/main" id="{D7808718-6BCC-E127-7D1C-BCEA2E600BF9}"/>
              </a:ext>
            </a:extLst>
          </p:cNvPr>
          <p:cNvGrpSpPr/>
          <p:nvPr/>
        </p:nvGrpSpPr>
        <p:grpSpPr>
          <a:xfrm>
            <a:off x="8366659" y="3532601"/>
            <a:ext cx="2781998" cy="1050097"/>
            <a:chOff x="596879" y="2787552"/>
            <a:chExt cx="2985540" cy="1267233"/>
          </a:xfrm>
        </p:grpSpPr>
        <p:sp>
          <p:nvSpPr>
            <p:cNvPr id="33" name="Stroomdiagram: Alternatief proces 32">
              <a:extLst>
                <a:ext uri="{FF2B5EF4-FFF2-40B4-BE49-F238E27FC236}">
                  <a16:creationId xmlns:a16="http://schemas.microsoft.com/office/drawing/2014/main" id="{871409CE-BE1E-0B1E-161F-0A83B7EDD89D}"/>
                </a:ext>
              </a:extLst>
            </p:cNvPr>
            <p:cNvSpPr/>
            <p:nvPr/>
          </p:nvSpPr>
          <p:spPr bwMode="auto">
            <a:xfrm>
              <a:off x="596879" y="2787552"/>
              <a:ext cx="2985540" cy="1267233"/>
            </a:xfrm>
            <a:prstGeom prst="flowChartAlternateProcess">
              <a:avLst/>
            </a:prstGeom>
            <a:ln>
              <a:noFill/>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marL="0" indent="0" algn="ctr">
                <a:spcAft>
                  <a:spcPts val="450"/>
                </a:spcAft>
                <a:buFont typeface="Arial" charset="0"/>
                <a:buNone/>
              </a:pPr>
              <a:r>
                <a:rPr lang="nl-BE" sz="1800" b="1" dirty="0">
                  <a:solidFill>
                    <a:schemeClr val="bg1"/>
                  </a:solidFill>
                  <a:latin typeface="+mn-lt"/>
                  <a:ea typeface="Verdana Regular" charset="0"/>
                  <a:cs typeface="Verdana Regular" charset="0"/>
                  <a:sym typeface="Securitas Sans Light" charset="0"/>
                </a:rPr>
                <a:t>Model</a:t>
              </a:r>
            </a:p>
          </p:txBody>
        </p:sp>
        <p:pic>
          <p:nvPicPr>
            <p:cNvPr id="34" name="Graphic 33" descr="Tandwielen met effen opvulling">
              <a:extLst>
                <a:ext uri="{FF2B5EF4-FFF2-40B4-BE49-F238E27FC236}">
                  <a16:creationId xmlns:a16="http://schemas.microsoft.com/office/drawing/2014/main" id="{43DB835F-F403-B5A7-2C52-B8B1D5010B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0662" y="2938622"/>
              <a:ext cx="624269" cy="964965"/>
            </a:xfrm>
            <a:prstGeom prst="rect">
              <a:avLst/>
            </a:prstGeom>
          </p:spPr>
        </p:pic>
      </p:grpSp>
      <p:sp>
        <p:nvSpPr>
          <p:cNvPr id="8" name="Stroomdiagram: Alternatief proces 7">
            <a:extLst>
              <a:ext uri="{FF2B5EF4-FFF2-40B4-BE49-F238E27FC236}">
                <a16:creationId xmlns:a16="http://schemas.microsoft.com/office/drawing/2014/main" id="{F010CE06-A63F-E01D-E89F-133AD1045B9B}"/>
              </a:ext>
            </a:extLst>
          </p:cNvPr>
          <p:cNvSpPr/>
          <p:nvPr/>
        </p:nvSpPr>
        <p:spPr bwMode="auto">
          <a:xfrm>
            <a:off x="8533697" y="2227549"/>
            <a:ext cx="2447926" cy="805435"/>
          </a:xfrm>
          <a:prstGeom prst="flowChartAlternateProcess">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marL="0" indent="0" algn="ctr">
              <a:spcAft>
                <a:spcPts val="450"/>
              </a:spcAft>
              <a:buFont typeface="Arial" charset="0"/>
              <a:buNone/>
            </a:pPr>
            <a:r>
              <a:rPr lang="nl-BE" sz="1800" b="1" dirty="0">
                <a:solidFill>
                  <a:schemeClr val="bg1"/>
                </a:solidFill>
                <a:latin typeface="+mn-lt"/>
                <a:ea typeface="Verdana Regular" charset="0"/>
                <a:cs typeface="Verdana Regular" charset="0"/>
                <a:sym typeface="Securitas Sans Light" charset="0"/>
              </a:rPr>
              <a:t>RAG</a:t>
            </a:r>
          </a:p>
        </p:txBody>
      </p:sp>
      <p:cxnSp>
        <p:nvCxnSpPr>
          <p:cNvPr id="9" name="Rechte verbindingslijn met pijl 8">
            <a:extLst>
              <a:ext uri="{FF2B5EF4-FFF2-40B4-BE49-F238E27FC236}">
                <a16:creationId xmlns:a16="http://schemas.microsoft.com/office/drawing/2014/main" id="{D0789A75-55B4-9BD1-0300-D031EAD200B1}"/>
              </a:ext>
            </a:extLst>
          </p:cNvPr>
          <p:cNvCxnSpPr>
            <a:cxnSpLocks/>
          </p:cNvCxnSpPr>
          <p:nvPr/>
        </p:nvCxnSpPr>
        <p:spPr>
          <a:xfrm>
            <a:off x="9757660" y="3046821"/>
            <a:ext cx="0" cy="4857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6" name="Tijdelijke aanduiding voor dianummer 2">
            <a:extLst>
              <a:ext uri="{FF2B5EF4-FFF2-40B4-BE49-F238E27FC236}">
                <a16:creationId xmlns:a16="http://schemas.microsoft.com/office/drawing/2014/main" id="{16276C90-6FE0-C100-6C2D-68C4E965CEDF}"/>
              </a:ext>
            </a:extLst>
          </p:cNvPr>
          <p:cNvSpPr>
            <a:spLocks noGrp="1"/>
          </p:cNvSpPr>
          <p:nvPr>
            <p:ph type="sldNum" sz="quarter" idx="10"/>
          </p:nvPr>
        </p:nvSpPr>
        <p:spPr>
          <a:xfrm>
            <a:off x="8923493" y="6339173"/>
            <a:ext cx="2644619" cy="365125"/>
          </a:xfrm>
        </p:spPr>
        <p:txBody>
          <a:bodyPr/>
          <a:lstStyle/>
          <a:p>
            <a:r>
              <a:rPr lang="nl-BE" dirty="0"/>
              <a:t>20</a:t>
            </a:r>
          </a:p>
        </p:txBody>
      </p:sp>
    </p:spTree>
    <p:extLst>
      <p:ext uri="{BB962C8B-B14F-4D97-AF65-F5344CB8AC3E}">
        <p14:creationId xmlns:p14="http://schemas.microsoft.com/office/powerpoint/2010/main" val="752924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CFD447-6C16-665B-F37B-9EF53A5BDEB8}"/>
              </a:ext>
            </a:extLst>
          </p:cNvPr>
          <p:cNvSpPr>
            <a:spLocks noGrp="1"/>
          </p:cNvSpPr>
          <p:nvPr>
            <p:ph type="title"/>
          </p:nvPr>
        </p:nvSpPr>
        <p:spPr/>
        <p:txBody>
          <a:bodyPr/>
          <a:lstStyle/>
          <a:p>
            <a:r>
              <a:rPr lang="nl-BE" dirty="0" err="1"/>
              <a:t>Designing</a:t>
            </a:r>
            <a:r>
              <a:rPr lang="nl-BE" dirty="0"/>
              <a:t> An </a:t>
            </a:r>
            <a:r>
              <a:rPr lang="nl-BE" dirty="0" err="1"/>
              <a:t>Optimal</a:t>
            </a:r>
            <a:r>
              <a:rPr lang="nl-BE" dirty="0"/>
              <a:t> System</a:t>
            </a:r>
          </a:p>
        </p:txBody>
      </p:sp>
      <p:sp>
        <p:nvSpPr>
          <p:cNvPr id="4" name="!!TEKST3">
            <a:extLst>
              <a:ext uri="{FF2B5EF4-FFF2-40B4-BE49-F238E27FC236}">
                <a16:creationId xmlns:a16="http://schemas.microsoft.com/office/drawing/2014/main" id="{472B8909-8704-7D18-98B9-E1535A243B6A}"/>
              </a:ext>
            </a:extLst>
          </p:cNvPr>
          <p:cNvSpPr>
            <a:spLocks noGrp="1"/>
          </p:cNvSpPr>
          <p:nvPr>
            <p:ph type="body" sz="quarter" idx="11"/>
          </p:nvPr>
        </p:nvSpPr>
        <p:spPr/>
        <p:txBody>
          <a:bodyPr/>
          <a:lstStyle/>
          <a:p>
            <a:pPr marL="514350" indent="-514350">
              <a:buFont typeface="+mj-lt"/>
              <a:buAutoNum type="arabicPeriod"/>
            </a:pPr>
            <a:r>
              <a:rPr lang="nl-BE" dirty="0"/>
              <a:t>Large Model</a:t>
            </a:r>
          </a:p>
          <a:p>
            <a:pPr marL="514350" indent="-514350">
              <a:buFont typeface="+mj-lt"/>
              <a:buAutoNum type="arabicPeriod"/>
            </a:pPr>
            <a:r>
              <a:rPr lang="nl-BE" dirty="0"/>
              <a:t>RAG </a:t>
            </a:r>
            <a:r>
              <a:rPr lang="nl-BE" dirty="0" err="1"/>
              <a:t>with</a:t>
            </a:r>
            <a:r>
              <a:rPr lang="nl-BE" dirty="0"/>
              <a:t> </a:t>
            </a:r>
            <a:r>
              <a:rPr lang="nl-BE" dirty="0" err="1"/>
              <a:t>optimal</a:t>
            </a:r>
            <a:r>
              <a:rPr lang="nl-BE" dirty="0"/>
              <a:t> </a:t>
            </a:r>
            <a:r>
              <a:rPr lang="nl-BE" dirty="0" err="1"/>
              <a:t>strategy</a:t>
            </a:r>
            <a:endParaRPr lang="nl-BE" dirty="0"/>
          </a:p>
          <a:p>
            <a:pPr marL="514350" indent="-514350">
              <a:buFont typeface="+mj-lt"/>
              <a:buAutoNum type="arabicPeriod"/>
            </a:pPr>
            <a:r>
              <a:rPr lang="nl-BE" dirty="0"/>
              <a:t>Source passing</a:t>
            </a:r>
          </a:p>
          <a:p>
            <a:pPr marL="514350" indent="-514350">
              <a:buFont typeface="+mj-lt"/>
              <a:buAutoNum type="arabicPeriod"/>
            </a:pPr>
            <a:endParaRPr lang="nl-BE" dirty="0"/>
          </a:p>
          <a:p>
            <a:pPr marL="514350" indent="-514350">
              <a:buFont typeface="+mj-lt"/>
              <a:buAutoNum type="arabicPeriod"/>
            </a:pPr>
            <a:endParaRPr lang="nl-BE" dirty="0"/>
          </a:p>
          <a:p>
            <a:pPr marL="514350" indent="-514350">
              <a:buFont typeface="+mj-lt"/>
              <a:buAutoNum type="arabicPeriod"/>
            </a:pPr>
            <a:endParaRPr lang="nl-BE" dirty="0"/>
          </a:p>
        </p:txBody>
      </p:sp>
      <p:sp>
        <p:nvSpPr>
          <p:cNvPr id="28" name="Stroomdiagram: Alternatief proces 27">
            <a:extLst>
              <a:ext uri="{FF2B5EF4-FFF2-40B4-BE49-F238E27FC236}">
                <a16:creationId xmlns:a16="http://schemas.microsoft.com/office/drawing/2014/main" id="{B020AB0B-FF69-073B-6079-0397CEC484AC}"/>
              </a:ext>
            </a:extLst>
          </p:cNvPr>
          <p:cNvSpPr/>
          <p:nvPr/>
        </p:nvSpPr>
        <p:spPr bwMode="auto">
          <a:xfrm>
            <a:off x="8533697" y="1072357"/>
            <a:ext cx="2447926" cy="805435"/>
          </a:xfrm>
          <a:prstGeom prst="flowChartAlternateProcess">
            <a:avLst/>
          </a:prstGeom>
          <a:ln/>
          <a:extLst>
            <a:ext uri="{91240B29-F687-4f45-9708-019B960494DF}">
              <a14:hiddenLine xmlns="" xmlns:a14="http://schemas.microsoft.com/office/drawing/2010/main" w="9525">
                <a:solidFill>
                  <a:srgbClr val="000000"/>
                </a:solidFill>
                <a:miter lim="800000"/>
                <a:headEnd/>
                <a:tailEnd/>
              </a14:hiddenLine>
            </a:ext>
          </a:extLst>
        </p:spPr>
        <p:style>
          <a:lnRef idx="2">
            <a:schemeClr val="dk1"/>
          </a:lnRef>
          <a:fillRef idx="1">
            <a:schemeClr val="lt1"/>
          </a:fillRef>
          <a:effectRef idx="0">
            <a:schemeClr val="dk1"/>
          </a:effectRef>
          <a:fontRef idx="minor">
            <a:schemeClr val="dk1"/>
          </a:fontRef>
        </p:style>
        <p:txBody>
          <a:bodyPr lIns="180000" tIns="180000" rIns="180000" bIns="180000" rtlCol="0" anchor="ctr"/>
          <a:lstStyle/>
          <a:p>
            <a:pPr marL="0" indent="0" algn="ctr">
              <a:spcAft>
                <a:spcPts val="450"/>
              </a:spcAft>
              <a:buFont typeface="Arial" charset="0"/>
              <a:buNone/>
            </a:pPr>
            <a:r>
              <a:rPr lang="nl-BE" sz="1800" b="1" dirty="0">
                <a:solidFill>
                  <a:schemeClr val="tx1"/>
                </a:solidFill>
                <a:latin typeface="+mn-lt"/>
                <a:ea typeface="Verdana Regular" charset="0"/>
                <a:cs typeface="Verdana Regular" charset="0"/>
                <a:sym typeface="Securitas Sans Light" charset="0"/>
              </a:rPr>
              <a:t>Question</a:t>
            </a:r>
          </a:p>
        </p:txBody>
      </p:sp>
      <p:cxnSp>
        <p:nvCxnSpPr>
          <p:cNvPr id="29" name="Rechte verbindingslijn met pijl 28">
            <a:extLst>
              <a:ext uri="{FF2B5EF4-FFF2-40B4-BE49-F238E27FC236}">
                <a16:creationId xmlns:a16="http://schemas.microsoft.com/office/drawing/2014/main" id="{EAFE8F53-553B-FD97-CDE1-E4123D951FA6}"/>
              </a:ext>
            </a:extLst>
          </p:cNvPr>
          <p:cNvCxnSpPr>
            <a:cxnSpLocks/>
          </p:cNvCxnSpPr>
          <p:nvPr/>
        </p:nvCxnSpPr>
        <p:spPr>
          <a:xfrm>
            <a:off x="9757660" y="1877792"/>
            <a:ext cx="0" cy="3624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0" name="Stroomdiagram: Alternatief proces 29">
            <a:extLst>
              <a:ext uri="{FF2B5EF4-FFF2-40B4-BE49-F238E27FC236}">
                <a16:creationId xmlns:a16="http://schemas.microsoft.com/office/drawing/2014/main" id="{F392D8D5-EEB0-326D-003B-25BA4EBACAF6}"/>
              </a:ext>
            </a:extLst>
          </p:cNvPr>
          <p:cNvSpPr/>
          <p:nvPr/>
        </p:nvSpPr>
        <p:spPr bwMode="auto">
          <a:xfrm>
            <a:off x="8533695" y="4979928"/>
            <a:ext cx="2447926" cy="805435"/>
          </a:xfrm>
          <a:prstGeom prst="flowChartAlternateProcess">
            <a:avLst/>
          </a:prstGeom>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2"/>
          </a:lnRef>
          <a:fillRef idx="1">
            <a:schemeClr val="lt1"/>
          </a:fillRef>
          <a:effectRef idx="0">
            <a:schemeClr val="accent2"/>
          </a:effectRef>
          <a:fontRef idx="minor">
            <a:schemeClr val="dk1"/>
          </a:fontRef>
        </p:style>
        <p:txBody>
          <a:bodyPr lIns="180000" tIns="180000" rIns="180000" bIns="180000" rtlCol="0" anchor="ctr"/>
          <a:lstStyle/>
          <a:p>
            <a:pPr marL="0" indent="0" algn="ctr">
              <a:spcAft>
                <a:spcPts val="450"/>
              </a:spcAft>
              <a:buFont typeface="Arial" charset="0"/>
              <a:buNone/>
            </a:pPr>
            <a:r>
              <a:rPr lang="nl-BE" sz="1800" b="1" dirty="0" err="1">
                <a:solidFill>
                  <a:schemeClr val="accent2"/>
                </a:solidFill>
                <a:latin typeface="+mn-lt"/>
                <a:ea typeface="Verdana Regular" charset="0"/>
                <a:cs typeface="Verdana Regular" charset="0"/>
                <a:sym typeface="Securitas Sans Light" charset="0"/>
              </a:rPr>
              <a:t>Answer</a:t>
            </a:r>
            <a:endParaRPr lang="nl-BE" sz="1800" b="1" dirty="0">
              <a:solidFill>
                <a:schemeClr val="accent2"/>
              </a:solidFill>
              <a:latin typeface="+mn-lt"/>
              <a:ea typeface="Verdana Regular" charset="0"/>
              <a:cs typeface="Verdana Regular" charset="0"/>
              <a:sym typeface="Securitas Sans Light" charset="0"/>
            </a:endParaRPr>
          </a:p>
        </p:txBody>
      </p:sp>
      <p:cxnSp>
        <p:nvCxnSpPr>
          <p:cNvPr id="31" name="Rechte verbindingslijn met pijl 30">
            <a:extLst>
              <a:ext uri="{FF2B5EF4-FFF2-40B4-BE49-F238E27FC236}">
                <a16:creationId xmlns:a16="http://schemas.microsoft.com/office/drawing/2014/main" id="{303FE67F-1B01-592C-EFEB-CABA2EB40EF7}"/>
              </a:ext>
            </a:extLst>
          </p:cNvPr>
          <p:cNvCxnSpPr>
            <a:cxnSpLocks/>
          </p:cNvCxnSpPr>
          <p:nvPr/>
        </p:nvCxnSpPr>
        <p:spPr>
          <a:xfrm>
            <a:off x="9291818" y="4583430"/>
            <a:ext cx="0" cy="3964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32" name="Groep 31">
            <a:extLst>
              <a:ext uri="{FF2B5EF4-FFF2-40B4-BE49-F238E27FC236}">
                <a16:creationId xmlns:a16="http://schemas.microsoft.com/office/drawing/2014/main" id="{D7808718-6BCC-E127-7D1C-BCEA2E600BF9}"/>
              </a:ext>
            </a:extLst>
          </p:cNvPr>
          <p:cNvGrpSpPr/>
          <p:nvPr/>
        </p:nvGrpSpPr>
        <p:grpSpPr>
          <a:xfrm>
            <a:off x="7566559" y="3532601"/>
            <a:ext cx="2781998" cy="1050097"/>
            <a:chOff x="596879" y="2787552"/>
            <a:chExt cx="2985540" cy="1267233"/>
          </a:xfrm>
        </p:grpSpPr>
        <p:sp>
          <p:nvSpPr>
            <p:cNvPr id="33" name="Stroomdiagram: Alternatief proces 32">
              <a:extLst>
                <a:ext uri="{FF2B5EF4-FFF2-40B4-BE49-F238E27FC236}">
                  <a16:creationId xmlns:a16="http://schemas.microsoft.com/office/drawing/2014/main" id="{871409CE-BE1E-0B1E-161F-0A83B7EDD89D}"/>
                </a:ext>
              </a:extLst>
            </p:cNvPr>
            <p:cNvSpPr/>
            <p:nvPr/>
          </p:nvSpPr>
          <p:spPr bwMode="auto">
            <a:xfrm>
              <a:off x="596879" y="2787552"/>
              <a:ext cx="2985540" cy="1267233"/>
            </a:xfrm>
            <a:prstGeom prst="flowChartAlternateProcess">
              <a:avLst/>
            </a:prstGeom>
            <a:ln>
              <a:noFill/>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marL="0" indent="0" algn="ctr">
                <a:spcAft>
                  <a:spcPts val="450"/>
                </a:spcAft>
                <a:buFont typeface="Arial" charset="0"/>
                <a:buNone/>
              </a:pPr>
              <a:r>
                <a:rPr lang="nl-BE" sz="1800" b="1" dirty="0">
                  <a:solidFill>
                    <a:schemeClr val="bg1"/>
                  </a:solidFill>
                  <a:latin typeface="+mn-lt"/>
                  <a:ea typeface="Verdana Regular" charset="0"/>
                  <a:cs typeface="Verdana Regular" charset="0"/>
                  <a:sym typeface="Securitas Sans Light" charset="0"/>
                </a:rPr>
                <a:t>Model</a:t>
              </a:r>
            </a:p>
          </p:txBody>
        </p:sp>
        <p:pic>
          <p:nvPicPr>
            <p:cNvPr id="34" name="Graphic 33" descr="Tandwielen met effen opvulling">
              <a:extLst>
                <a:ext uri="{FF2B5EF4-FFF2-40B4-BE49-F238E27FC236}">
                  <a16:creationId xmlns:a16="http://schemas.microsoft.com/office/drawing/2014/main" id="{43DB835F-F403-B5A7-2C52-B8B1D5010B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0662" y="2938622"/>
              <a:ext cx="624269" cy="964965"/>
            </a:xfrm>
            <a:prstGeom prst="rect">
              <a:avLst/>
            </a:prstGeom>
          </p:spPr>
        </p:pic>
      </p:grpSp>
      <p:sp>
        <p:nvSpPr>
          <p:cNvPr id="8" name="Stroomdiagram: Alternatief proces 7">
            <a:extLst>
              <a:ext uri="{FF2B5EF4-FFF2-40B4-BE49-F238E27FC236}">
                <a16:creationId xmlns:a16="http://schemas.microsoft.com/office/drawing/2014/main" id="{F010CE06-A63F-E01D-E89F-133AD1045B9B}"/>
              </a:ext>
            </a:extLst>
          </p:cNvPr>
          <p:cNvSpPr/>
          <p:nvPr/>
        </p:nvSpPr>
        <p:spPr bwMode="auto">
          <a:xfrm>
            <a:off x="8533697" y="2227549"/>
            <a:ext cx="2447926" cy="805435"/>
          </a:xfrm>
          <a:prstGeom prst="flowChartAlternateProcess">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marL="0" indent="0" algn="ctr">
              <a:spcAft>
                <a:spcPts val="450"/>
              </a:spcAft>
              <a:buFont typeface="Arial" charset="0"/>
              <a:buNone/>
            </a:pPr>
            <a:r>
              <a:rPr lang="nl-BE" sz="1800" b="1" dirty="0">
                <a:solidFill>
                  <a:schemeClr val="bg1"/>
                </a:solidFill>
                <a:latin typeface="+mn-lt"/>
                <a:ea typeface="Verdana Regular" charset="0"/>
                <a:cs typeface="Verdana Regular" charset="0"/>
                <a:sym typeface="Securitas Sans Light" charset="0"/>
              </a:rPr>
              <a:t>RAG</a:t>
            </a:r>
          </a:p>
        </p:txBody>
      </p:sp>
      <p:cxnSp>
        <p:nvCxnSpPr>
          <p:cNvPr id="9" name="Rechte verbindingslijn met pijl 8">
            <a:extLst>
              <a:ext uri="{FF2B5EF4-FFF2-40B4-BE49-F238E27FC236}">
                <a16:creationId xmlns:a16="http://schemas.microsoft.com/office/drawing/2014/main" id="{D0789A75-55B4-9BD1-0300-D031EAD200B1}"/>
              </a:ext>
            </a:extLst>
          </p:cNvPr>
          <p:cNvCxnSpPr>
            <a:cxnSpLocks/>
          </p:cNvCxnSpPr>
          <p:nvPr/>
        </p:nvCxnSpPr>
        <p:spPr>
          <a:xfrm>
            <a:off x="9262360" y="3046821"/>
            <a:ext cx="0" cy="4857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 name="Rechte verbindingslijn met pijl 4">
            <a:extLst>
              <a:ext uri="{FF2B5EF4-FFF2-40B4-BE49-F238E27FC236}">
                <a16:creationId xmlns:a16="http://schemas.microsoft.com/office/drawing/2014/main" id="{B77C68EA-98AC-5986-814A-9E3DE6B7F4B0}"/>
              </a:ext>
            </a:extLst>
          </p:cNvPr>
          <p:cNvCxnSpPr>
            <a:cxnSpLocks/>
          </p:cNvCxnSpPr>
          <p:nvPr/>
        </p:nvCxnSpPr>
        <p:spPr>
          <a:xfrm>
            <a:off x="10557760" y="3032984"/>
            <a:ext cx="0" cy="194694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7" name="Graphic 6" descr="Opgerold diploma met effen opvulling">
            <a:extLst>
              <a:ext uri="{FF2B5EF4-FFF2-40B4-BE49-F238E27FC236}">
                <a16:creationId xmlns:a16="http://schemas.microsoft.com/office/drawing/2014/main" id="{FCDDAC5F-106D-CC2D-D004-F9621EF67C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627218">
            <a:off x="12756304" y="3676109"/>
            <a:ext cx="774490" cy="624268"/>
          </a:xfrm>
          <a:prstGeom prst="rect">
            <a:avLst/>
          </a:prstGeom>
        </p:spPr>
      </p:pic>
      <p:sp>
        <p:nvSpPr>
          <p:cNvPr id="11" name="Tijdelijke aanduiding voor dianummer 2">
            <a:extLst>
              <a:ext uri="{FF2B5EF4-FFF2-40B4-BE49-F238E27FC236}">
                <a16:creationId xmlns:a16="http://schemas.microsoft.com/office/drawing/2014/main" id="{1E1F172F-9604-4DE3-C352-A5DFC98DBEFD}"/>
              </a:ext>
            </a:extLst>
          </p:cNvPr>
          <p:cNvSpPr>
            <a:spLocks noGrp="1"/>
          </p:cNvSpPr>
          <p:nvPr>
            <p:ph type="sldNum" sz="quarter" idx="10"/>
          </p:nvPr>
        </p:nvSpPr>
        <p:spPr>
          <a:xfrm>
            <a:off x="8923493" y="6339173"/>
            <a:ext cx="2644619" cy="365125"/>
          </a:xfrm>
        </p:spPr>
        <p:txBody>
          <a:bodyPr/>
          <a:lstStyle/>
          <a:p>
            <a:r>
              <a:rPr lang="nl-BE" dirty="0"/>
              <a:t>20</a:t>
            </a:r>
          </a:p>
        </p:txBody>
      </p:sp>
    </p:spTree>
    <p:extLst>
      <p:ext uri="{BB962C8B-B14F-4D97-AF65-F5344CB8AC3E}">
        <p14:creationId xmlns:p14="http://schemas.microsoft.com/office/powerpoint/2010/main" val="1295413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apa.ai question">
            <a:hlinkClick r:id="" action="ppaction://media"/>
            <a:extLst>
              <a:ext uri="{FF2B5EF4-FFF2-40B4-BE49-F238E27FC236}">
                <a16:creationId xmlns:a16="http://schemas.microsoft.com/office/drawing/2014/main" id="{28E7A589-4963-B594-1226-E07E9D20CD42}"/>
              </a:ext>
            </a:extLst>
          </p:cNvPr>
          <p:cNvPicPr>
            <a:picLocks noChangeAspect="1"/>
          </p:cNvPicPr>
          <p:nvPr>
            <a:videoFile r:link="rId1"/>
            <p:extLst>
              <p:ext uri="{DAA4B4D4-6D71-4841-9C94-3DE7FCFB9230}">
                <p14:media xmlns:p14="http://schemas.microsoft.com/office/powerpoint/2010/main" r:embed="rId2">
                  <p14:trim st="11392" end="1072.6458"/>
                </p14:media>
              </p:ext>
            </p:extLst>
          </p:nvPr>
        </p:nvPicPr>
        <p:blipFill>
          <a:blip r:embed="rId6"/>
          <a:stretch>
            <a:fillRect/>
          </a:stretch>
        </p:blipFill>
        <p:spPr>
          <a:xfrm>
            <a:off x="0" y="0"/>
            <a:ext cx="6256336" cy="6858000"/>
          </a:xfrm>
          <a:prstGeom prst="rect">
            <a:avLst/>
          </a:prstGeom>
        </p:spPr>
      </p:pic>
      <p:pic>
        <p:nvPicPr>
          <p:cNvPr id="5" name="kapa.ai code correct">
            <a:hlinkClick r:id="" action="ppaction://media"/>
            <a:extLst>
              <a:ext uri="{FF2B5EF4-FFF2-40B4-BE49-F238E27FC236}">
                <a16:creationId xmlns:a16="http://schemas.microsoft.com/office/drawing/2014/main" id="{B8AD188A-D4C6-7D1D-24DC-5B60D7735A55}"/>
              </a:ext>
            </a:extLst>
          </p:cNvPr>
          <p:cNvPicPr>
            <a:picLocks noChangeAspect="1"/>
          </p:cNvPicPr>
          <p:nvPr>
            <a:videoFile r:link="rId1"/>
            <p:extLst>
              <p:ext uri="{DAA4B4D4-6D71-4841-9C94-3DE7FCFB9230}">
                <p14:media xmlns:p14="http://schemas.microsoft.com/office/powerpoint/2010/main" r:embed="rId3">
                  <p14:trim st="1417" end="2168.9791"/>
                </p14:media>
              </p:ext>
            </p:extLst>
          </p:nvPr>
        </p:nvPicPr>
        <p:blipFill>
          <a:blip r:embed="rId7"/>
          <a:stretch>
            <a:fillRect/>
          </a:stretch>
        </p:blipFill>
        <p:spPr>
          <a:xfrm>
            <a:off x="6256336" y="0"/>
            <a:ext cx="5935664" cy="6858000"/>
          </a:xfrm>
          <a:prstGeom prst="rect">
            <a:avLst/>
          </a:prstGeom>
        </p:spPr>
      </p:pic>
    </p:spTree>
    <p:extLst>
      <p:ext uri="{BB962C8B-B14F-4D97-AF65-F5344CB8AC3E}">
        <p14:creationId xmlns:p14="http://schemas.microsoft.com/office/powerpoint/2010/main" val="991204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78"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90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CFD447-6C16-665B-F37B-9EF53A5BDEB8}"/>
              </a:ext>
            </a:extLst>
          </p:cNvPr>
          <p:cNvSpPr>
            <a:spLocks noGrp="1"/>
          </p:cNvSpPr>
          <p:nvPr>
            <p:ph type="title"/>
          </p:nvPr>
        </p:nvSpPr>
        <p:spPr/>
        <p:txBody>
          <a:bodyPr/>
          <a:lstStyle/>
          <a:p>
            <a:r>
              <a:rPr lang="nl-BE" dirty="0" err="1"/>
              <a:t>Designing</a:t>
            </a:r>
            <a:r>
              <a:rPr lang="nl-BE" dirty="0"/>
              <a:t> An </a:t>
            </a:r>
            <a:r>
              <a:rPr lang="nl-BE" dirty="0" err="1"/>
              <a:t>Optimal</a:t>
            </a:r>
            <a:r>
              <a:rPr lang="nl-BE" dirty="0"/>
              <a:t> System</a:t>
            </a:r>
          </a:p>
        </p:txBody>
      </p:sp>
      <p:sp>
        <p:nvSpPr>
          <p:cNvPr id="4" name="Tijdelijke aanduiding voor tekst 3">
            <a:extLst>
              <a:ext uri="{FF2B5EF4-FFF2-40B4-BE49-F238E27FC236}">
                <a16:creationId xmlns:a16="http://schemas.microsoft.com/office/drawing/2014/main" id="{472B8909-8704-7D18-98B9-E1535A243B6A}"/>
              </a:ext>
            </a:extLst>
          </p:cNvPr>
          <p:cNvSpPr>
            <a:spLocks noGrp="1"/>
          </p:cNvSpPr>
          <p:nvPr>
            <p:ph type="body" sz="quarter" idx="11"/>
          </p:nvPr>
        </p:nvSpPr>
        <p:spPr/>
        <p:txBody>
          <a:bodyPr/>
          <a:lstStyle/>
          <a:p>
            <a:pPr marL="514350" indent="-514350">
              <a:buFont typeface="+mj-lt"/>
              <a:buAutoNum type="arabicPeriod"/>
            </a:pPr>
            <a:r>
              <a:rPr lang="nl-BE" dirty="0"/>
              <a:t>Large Model</a:t>
            </a:r>
          </a:p>
          <a:p>
            <a:pPr marL="514350" indent="-514350">
              <a:buFont typeface="+mj-lt"/>
              <a:buAutoNum type="arabicPeriod"/>
            </a:pPr>
            <a:r>
              <a:rPr lang="nl-BE" dirty="0"/>
              <a:t>RAG </a:t>
            </a:r>
            <a:r>
              <a:rPr lang="nl-BE" dirty="0" err="1"/>
              <a:t>with</a:t>
            </a:r>
            <a:r>
              <a:rPr lang="nl-BE" dirty="0"/>
              <a:t> </a:t>
            </a:r>
            <a:r>
              <a:rPr lang="nl-BE" dirty="0" err="1"/>
              <a:t>optimal</a:t>
            </a:r>
            <a:r>
              <a:rPr lang="nl-BE" dirty="0"/>
              <a:t> </a:t>
            </a:r>
            <a:r>
              <a:rPr lang="nl-BE" dirty="0" err="1"/>
              <a:t>strategy</a:t>
            </a:r>
            <a:endParaRPr lang="nl-BE" dirty="0"/>
          </a:p>
          <a:p>
            <a:pPr marL="514350" indent="-514350">
              <a:buFont typeface="+mj-lt"/>
              <a:buAutoNum type="arabicPeriod"/>
            </a:pPr>
            <a:r>
              <a:rPr lang="nl-BE" dirty="0"/>
              <a:t>Source passing</a:t>
            </a:r>
          </a:p>
          <a:p>
            <a:pPr marL="514350" indent="-514350">
              <a:buFont typeface="+mj-lt"/>
              <a:buAutoNum type="arabicPeriod"/>
            </a:pPr>
            <a:r>
              <a:rPr lang="nl-BE" dirty="0"/>
              <a:t>Finetuning</a:t>
            </a:r>
          </a:p>
          <a:p>
            <a:pPr marL="514350" indent="-514350">
              <a:buFont typeface="+mj-lt"/>
              <a:buAutoNum type="arabicPeriod"/>
            </a:pPr>
            <a:endParaRPr lang="nl-BE" dirty="0"/>
          </a:p>
          <a:p>
            <a:pPr marL="514350" indent="-514350">
              <a:buFont typeface="+mj-lt"/>
              <a:buAutoNum type="arabicPeriod"/>
            </a:pPr>
            <a:endParaRPr lang="nl-BE" dirty="0"/>
          </a:p>
          <a:p>
            <a:pPr marL="514350" indent="-514350">
              <a:buFont typeface="+mj-lt"/>
              <a:buAutoNum type="arabicPeriod"/>
            </a:pPr>
            <a:endParaRPr lang="nl-BE" dirty="0"/>
          </a:p>
        </p:txBody>
      </p:sp>
      <p:sp>
        <p:nvSpPr>
          <p:cNvPr id="28" name="Stroomdiagram: Alternatief proces 27">
            <a:extLst>
              <a:ext uri="{FF2B5EF4-FFF2-40B4-BE49-F238E27FC236}">
                <a16:creationId xmlns:a16="http://schemas.microsoft.com/office/drawing/2014/main" id="{B020AB0B-FF69-073B-6079-0397CEC484AC}"/>
              </a:ext>
            </a:extLst>
          </p:cNvPr>
          <p:cNvSpPr/>
          <p:nvPr/>
        </p:nvSpPr>
        <p:spPr bwMode="auto">
          <a:xfrm>
            <a:off x="8533697" y="1072357"/>
            <a:ext cx="2447926" cy="805435"/>
          </a:xfrm>
          <a:prstGeom prst="flowChartAlternateProcess">
            <a:avLst/>
          </a:prstGeom>
          <a:ln/>
          <a:extLst>
            <a:ext uri="{91240B29-F687-4f45-9708-019B960494DF}">
              <a14:hiddenLine xmlns="" xmlns:a14="http://schemas.microsoft.com/office/drawing/2010/main" w="9525">
                <a:solidFill>
                  <a:srgbClr val="000000"/>
                </a:solidFill>
                <a:miter lim="800000"/>
                <a:headEnd/>
                <a:tailEnd/>
              </a14:hiddenLine>
            </a:ext>
          </a:extLst>
        </p:spPr>
        <p:style>
          <a:lnRef idx="2">
            <a:schemeClr val="dk1"/>
          </a:lnRef>
          <a:fillRef idx="1">
            <a:schemeClr val="lt1"/>
          </a:fillRef>
          <a:effectRef idx="0">
            <a:schemeClr val="dk1"/>
          </a:effectRef>
          <a:fontRef idx="minor">
            <a:schemeClr val="dk1"/>
          </a:fontRef>
        </p:style>
        <p:txBody>
          <a:bodyPr lIns="180000" tIns="180000" rIns="180000" bIns="180000" rtlCol="0" anchor="ctr"/>
          <a:lstStyle/>
          <a:p>
            <a:pPr marL="0" indent="0" algn="ctr">
              <a:spcAft>
                <a:spcPts val="450"/>
              </a:spcAft>
              <a:buFont typeface="Arial" charset="0"/>
              <a:buNone/>
            </a:pPr>
            <a:r>
              <a:rPr lang="nl-BE" sz="1800" b="1" dirty="0">
                <a:solidFill>
                  <a:schemeClr val="tx1"/>
                </a:solidFill>
                <a:latin typeface="+mn-lt"/>
                <a:ea typeface="Verdana Regular" charset="0"/>
                <a:cs typeface="Verdana Regular" charset="0"/>
                <a:sym typeface="Securitas Sans Light" charset="0"/>
              </a:rPr>
              <a:t>Question</a:t>
            </a:r>
          </a:p>
        </p:txBody>
      </p:sp>
      <p:cxnSp>
        <p:nvCxnSpPr>
          <p:cNvPr id="29" name="Rechte verbindingslijn met pijl 28">
            <a:extLst>
              <a:ext uri="{FF2B5EF4-FFF2-40B4-BE49-F238E27FC236}">
                <a16:creationId xmlns:a16="http://schemas.microsoft.com/office/drawing/2014/main" id="{EAFE8F53-553B-FD97-CDE1-E4123D951FA6}"/>
              </a:ext>
            </a:extLst>
          </p:cNvPr>
          <p:cNvCxnSpPr>
            <a:cxnSpLocks/>
          </p:cNvCxnSpPr>
          <p:nvPr/>
        </p:nvCxnSpPr>
        <p:spPr>
          <a:xfrm>
            <a:off x="9757660" y="1877792"/>
            <a:ext cx="0" cy="3624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0" name="Stroomdiagram: Alternatief proces 29">
            <a:extLst>
              <a:ext uri="{FF2B5EF4-FFF2-40B4-BE49-F238E27FC236}">
                <a16:creationId xmlns:a16="http://schemas.microsoft.com/office/drawing/2014/main" id="{F392D8D5-EEB0-326D-003B-25BA4EBACAF6}"/>
              </a:ext>
            </a:extLst>
          </p:cNvPr>
          <p:cNvSpPr/>
          <p:nvPr/>
        </p:nvSpPr>
        <p:spPr bwMode="auto">
          <a:xfrm>
            <a:off x="8533695" y="4979928"/>
            <a:ext cx="2447926" cy="805435"/>
          </a:xfrm>
          <a:prstGeom prst="flowChartAlternateProcess">
            <a:avLst/>
          </a:prstGeom>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2"/>
          </a:lnRef>
          <a:fillRef idx="1">
            <a:schemeClr val="lt1"/>
          </a:fillRef>
          <a:effectRef idx="0">
            <a:schemeClr val="accent2"/>
          </a:effectRef>
          <a:fontRef idx="minor">
            <a:schemeClr val="dk1"/>
          </a:fontRef>
        </p:style>
        <p:txBody>
          <a:bodyPr lIns="180000" tIns="180000" rIns="180000" bIns="180000" rtlCol="0" anchor="ctr"/>
          <a:lstStyle/>
          <a:p>
            <a:pPr marL="0" indent="0" algn="ctr">
              <a:spcAft>
                <a:spcPts val="450"/>
              </a:spcAft>
              <a:buFont typeface="Arial" charset="0"/>
              <a:buNone/>
            </a:pPr>
            <a:r>
              <a:rPr lang="nl-BE" sz="1800" b="1" dirty="0" err="1">
                <a:solidFill>
                  <a:schemeClr val="accent2"/>
                </a:solidFill>
                <a:latin typeface="+mn-lt"/>
                <a:ea typeface="Verdana Regular" charset="0"/>
                <a:cs typeface="Verdana Regular" charset="0"/>
                <a:sym typeface="Securitas Sans Light" charset="0"/>
              </a:rPr>
              <a:t>Answer</a:t>
            </a:r>
            <a:endParaRPr lang="nl-BE" sz="1800" b="1" dirty="0">
              <a:solidFill>
                <a:schemeClr val="accent2"/>
              </a:solidFill>
              <a:latin typeface="+mn-lt"/>
              <a:ea typeface="Verdana Regular" charset="0"/>
              <a:cs typeface="Verdana Regular" charset="0"/>
              <a:sym typeface="Securitas Sans Light" charset="0"/>
            </a:endParaRPr>
          </a:p>
        </p:txBody>
      </p:sp>
      <p:cxnSp>
        <p:nvCxnSpPr>
          <p:cNvPr id="31" name="Rechte verbindingslijn met pijl 30">
            <a:extLst>
              <a:ext uri="{FF2B5EF4-FFF2-40B4-BE49-F238E27FC236}">
                <a16:creationId xmlns:a16="http://schemas.microsoft.com/office/drawing/2014/main" id="{303FE67F-1B01-592C-EFEB-CABA2EB40EF7}"/>
              </a:ext>
            </a:extLst>
          </p:cNvPr>
          <p:cNvCxnSpPr>
            <a:cxnSpLocks/>
          </p:cNvCxnSpPr>
          <p:nvPr/>
        </p:nvCxnSpPr>
        <p:spPr>
          <a:xfrm>
            <a:off x="9291818" y="4583430"/>
            <a:ext cx="0" cy="3964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32" name="Groep 31">
            <a:extLst>
              <a:ext uri="{FF2B5EF4-FFF2-40B4-BE49-F238E27FC236}">
                <a16:creationId xmlns:a16="http://schemas.microsoft.com/office/drawing/2014/main" id="{D7808718-6BCC-E127-7D1C-BCEA2E600BF9}"/>
              </a:ext>
            </a:extLst>
          </p:cNvPr>
          <p:cNvGrpSpPr/>
          <p:nvPr/>
        </p:nvGrpSpPr>
        <p:grpSpPr>
          <a:xfrm>
            <a:off x="7566559" y="3532601"/>
            <a:ext cx="2781998" cy="1050097"/>
            <a:chOff x="596879" y="2787552"/>
            <a:chExt cx="2985540" cy="1267233"/>
          </a:xfrm>
        </p:grpSpPr>
        <p:sp>
          <p:nvSpPr>
            <p:cNvPr id="33" name="Stroomdiagram: Alternatief proces 32">
              <a:extLst>
                <a:ext uri="{FF2B5EF4-FFF2-40B4-BE49-F238E27FC236}">
                  <a16:creationId xmlns:a16="http://schemas.microsoft.com/office/drawing/2014/main" id="{871409CE-BE1E-0B1E-161F-0A83B7EDD89D}"/>
                </a:ext>
              </a:extLst>
            </p:cNvPr>
            <p:cNvSpPr/>
            <p:nvPr/>
          </p:nvSpPr>
          <p:spPr bwMode="auto">
            <a:xfrm>
              <a:off x="596879" y="2787552"/>
              <a:ext cx="2985540" cy="1267233"/>
            </a:xfrm>
            <a:prstGeom prst="flowChartAlternateProcess">
              <a:avLst/>
            </a:prstGeom>
            <a:ln>
              <a:noFill/>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marL="0" indent="0" algn="ctr">
                <a:spcAft>
                  <a:spcPts val="450"/>
                </a:spcAft>
                <a:buFont typeface="Arial" charset="0"/>
                <a:buNone/>
              </a:pPr>
              <a:r>
                <a:rPr lang="nl-BE" sz="1800" b="1" dirty="0">
                  <a:solidFill>
                    <a:schemeClr val="bg1"/>
                  </a:solidFill>
                  <a:latin typeface="+mn-lt"/>
                  <a:ea typeface="Verdana Regular" charset="0"/>
                  <a:cs typeface="Verdana Regular" charset="0"/>
                  <a:sym typeface="Securitas Sans Light" charset="0"/>
                </a:rPr>
                <a:t>Model</a:t>
              </a:r>
            </a:p>
          </p:txBody>
        </p:sp>
        <p:pic>
          <p:nvPicPr>
            <p:cNvPr id="34" name="Graphic 33" descr="Tandwielen met effen opvulling">
              <a:extLst>
                <a:ext uri="{FF2B5EF4-FFF2-40B4-BE49-F238E27FC236}">
                  <a16:creationId xmlns:a16="http://schemas.microsoft.com/office/drawing/2014/main" id="{43DB835F-F403-B5A7-2C52-B8B1D5010B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0662" y="2938622"/>
              <a:ext cx="624269" cy="964965"/>
            </a:xfrm>
            <a:prstGeom prst="rect">
              <a:avLst/>
            </a:prstGeom>
          </p:spPr>
        </p:pic>
      </p:grpSp>
      <p:sp>
        <p:nvSpPr>
          <p:cNvPr id="8" name="Stroomdiagram: Alternatief proces 7">
            <a:extLst>
              <a:ext uri="{FF2B5EF4-FFF2-40B4-BE49-F238E27FC236}">
                <a16:creationId xmlns:a16="http://schemas.microsoft.com/office/drawing/2014/main" id="{F010CE06-A63F-E01D-E89F-133AD1045B9B}"/>
              </a:ext>
            </a:extLst>
          </p:cNvPr>
          <p:cNvSpPr/>
          <p:nvPr/>
        </p:nvSpPr>
        <p:spPr bwMode="auto">
          <a:xfrm>
            <a:off x="8533697" y="2227549"/>
            <a:ext cx="2447926" cy="805435"/>
          </a:xfrm>
          <a:prstGeom prst="flowChartAlternateProcess">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marL="0" indent="0" algn="ctr">
              <a:spcAft>
                <a:spcPts val="450"/>
              </a:spcAft>
              <a:buFont typeface="Arial" charset="0"/>
              <a:buNone/>
            </a:pPr>
            <a:r>
              <a:rPr lang="nl-BE" sz="1800" b="1" dirty="0">
                <a:solidFill>
                  <a:schemeClr val="bg1"/>
                </a:solidFill>
                <a:latin typeface="+mn-lt"/>
                <a:ea typeface="Verdana Regular" charset="0"/>
                <a:cs typeface="Verdana Regular" charset="0"/>
                <a:sym typeface="Securitas Sans Light" charset="0"/>
              </a:rPr>
              <a:t>RAG</a:t>
            </a:r>
          </a:p>
        </p:txBody>
      </p:sp>
      <p:cxnSp>
        <p:nvCxnSpPr>
          <p:cNvPr id="9" name="Rechte verbindingslijn met pijl 8">
            <a:extLst>
              <a:ext uri="{FF2B5EF4-FFF2-40B4-BE49-F238E27FC236}">
                <a16:creationId xmlns:a16="http://schemas.microsoft.com/office/drawing/2014/main" id="{D0789A75-55B4-9BD1-0300-D031EAD200B1}"/>
              </a:ext>
            </a:extLst>
          </p:cNvPr>
          <p:cNvCxnSpPr>
            <a:cxnSpLocks/>
          </p:cNvCxnSpPr>
          <p:nvPr/>
        </p:nvCxnSpPr>
        <p:spPr>
          <a:xfrm>
            <a:off x="9262360" y="3046821"/>
            <a:ext cx="0" cy="4857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 name="Rechte verbindingslijn met pijl 4">
            <a:extLst>
              <a:ext uri="{FF2B5EF4-FFF2-40B4-BE49-F238E27FC236}">
                <a16:creationId xmlns:a16="http://schemas.microsoft.com/office/drawing/2014/main" id="{B77C68EA-98AC-5986-814A-9E3DE6B7F4B0}"/>
              </a:ext>
            </a:extLst>
          </p:cNvPr>
          <p:cNvCxnSpPr>
            <a:cxnSpLocks/>
          </p:cNvCxnSpPr>
          <p:nvPr/>
        </p:nvCxnSpPr>
        <p:spPr>
          <a:xfrm>
            <a:off x="10557760" y="3032984"/>
            <a:ext cx="0" cy="194694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6" name="Graphic 5" descr="Opgerold diploma met effen opvulling">
            <a:extLst>
              <a:ext uri="{FF2B5EF4-FFF2-40B4-BE49-F238E27FC236}">
                <a16:creationId xmlns:a16="http://schemas.microsoft.com/office/drawing/2014/main" id="{CA8199F7-31C0-7114-3AE1-B184ABC9F0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627218">
            <a:off x="9251104" y="3676109"/>
            <a:ext cx="774490" cy="624268"/>
          </a:xfrm>
          <a:prstGeom prst="rect">
            <a:avLst/>
          </a:prstGeom>
        </p:spPr>
      </p:pic>
      <p:sp>
        <p:nvSpPr>
          <p:cNvPr id="7" name="Tijdelijke aanduiding voor dianummer 2">
            <a:extLst>
              <a:ext uri="{FF2B5EF4-FFF2-40B4-BE49-F238E27FC236}">
                <a16:creationId xmlns:a16="http://schemas.microsoft.com/office/drawing/2014/main" id="{14D96CE8-9318-0BDE-8F1E-8CA697A70816}"/>
              </a:ext>
            </a:extLst>
          </p:cNvPr>
          <p:cNvSpPr>
            <a:spLocks noGrp="1"/>
          </p:cNvSpPr>
          <p:nvPr>
            <p:ph type="sldNum" sz="quarter" idx="10"/>
          </p:nvPr>
        </p:nvSpPr>
        <p:spPr>
          <a:xfrm>
            <a:off x="8923493" y="6339173"/>
            <a:ext cx="2644619" cy="365125"/>
          </a:xfrm>
        </p:spPr>
        <p:txBody>
          <a:bodyPr/>
          <a:lstStyle/>
          <a:p>
            <a:r>
              <a:rPr lang="nl-BE" dirty="0"/>
              <a:t>20</a:t>
            </a:r>
          </a:p>
        </p:txBody>
      </p:sp>
    </p:spTree>
    <p:extLst>
      <p:ext uri="{BB962C8B-B14F-4D97-AF65-F5344CB8AC3E}">
        <p14:creationId xmlns:p14="http://schemas.microsoft.com/office/powerpoint/2010/main" val="4072780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Tijdelijke aanduiding voor afbeelding 10">
            <a:extLst>
              <a:ext uri="{FF2B5EF4-FFF2-40B4-BE49-F238E27FC236}">
                <a16:creationId xmlns:a16="http://schemas.microsoft.com/office/drawing/2014/main" id="{1EF826F9-09AD-784D-8098-BA37A0D1D86D}"/>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623888" y="627478"/>
            <a:ext cx="10944225" cy="5609810"/>
          </a:xfrm>
        </p:spPr>
      </p:pic>
      <p:pic>
        <p:nvPicPr>
          <p:cNvPr id="5" name="Picture 2">
            <a:extLst>
              <a:ext uri="{FF2B5EF4-FFF2-40B4-BE49-F238E27FC236}">
                <a16:creationId xmlns:a16="http://schemas.microsoft.com/office/drawing/2014/main" id="{680F525C-88EA-47C0-B111-BDC8E286DD31}"/>
              </a:ext>
            </a:extLst>
          </p:cNvPr>
          <p:cNvPicPr>
            <a:picLocks noChangeAspect="1"/>
          </p:cNvPicPr>
          <p:nvPr/>
        </p:nvPicPr>
        <p:blipFill>
          <a:blip r:embed="rId3"/>
          <a:stretch>
            <a:fillRect/>
          </a:stretch>
        </p:blipFill>
        <p:spPr>
          <a:xfrm>
            <a:off x="5143500" y="2476500"/>
            <a:ext cx="2209800" cy="2209800"/>
          </a:xfrm>
          <a:prstGeom prst="rect">
            <a:avLst/>
          </a:prstGeom>
        </p:spPr>
      </p:pic>
    </p:spTree>
    <p:extLst>
      <p:ext uri="{BB962C8B-B14F-4D97-AF65-F5344CB8AC3E}">
        <p14:creationId xmlns:p14="http://schemas.microsoft.com/office/powerpoint/2010/main" val="964587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0F8F29-E1F0-29B8-EF8E-18138C3820B7}"/>
              </a:ext>
            </a:extLst>
          </p:cNvPr>
          <p:cNvSpPr>
            <a:spLocks noGrp="1"/>
          </p:cNvSpPr>
          <p:nvPr>
            <p:ph type="title"/>
          </p:nvPr>
        </p:nvSpPr>
        <p:spPr/>
        <p:txBody>
          <a:bodyPr>
            <a:normAutofit/>
          </a:bodyPr>
          <a:lstStyle/>
          <a:p>
            <a:r>
              <a:rPr lang="nl-BE" dirty="0"/>
              <a:t>Model </a:t>
            </a:r>
            <a:r>
              <a:rPr lang="nl-BE" dirty="0" err="1"/>
              <a:t>choice</a:t>
            </a:r>
            <a:endParaRPr lang="nl-BE" dirty="0"/>
          </a:p>
        </p:txBody>
      </p:sp>
      <p:sp>
        <p:nvSpPr>
          <p:cNvPr id="3" name="Tijdelijke aanduiding voor tekst 2">
            <a:extLst>
              <a:ext uri="{FF2B5EF4-FFF2-40B4-BE49-F238E27FC236}">
                <a16:creationId xmlns:a16="http://schemas.microsoft.com/office/drawing/2014/main" id="{85F705A5-9867-C12E-AC32-D5F998322624}"/>
              </a:ext>
            </a:extLst>
          </p:cNvPr>
          <p:cNvSpPr>
            <a:spLocks noGrp="1"/>
          </p:cNvSpPr>
          <p:nvPr>
            <p:ph type="body" sz="quarter" idx="10"/>
          </p:nvPr>
        </p:nvSpPr>
        <p:spPr/>
        <p:txBody>
          <a:bodyPr/>
          <a:lstStyle/>
          <a:p>
            <a:endParaRPr lang="nl-BE"/>
          </a:p>
        </p:txBody>
      </p:sp>
    </p:spTree>
    <p:extLst>
      <p:ext uri="{BB962C8B-B14F-4D97-AF65-F5344CB8AC3E}">
        <p14:creationId xmlns:p14="http://schemas.microsoft.com/office/powerpoint/2010/main" val="2273664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368B76-4A9C-BFF4-3CA4-784DA6AD81D5}"/>
              </a:ext>
            </a:extLst>
          </p:cNvPr>
          <p:cNvSpPr>
            <a:spLocks noGrp="1"/>
          </p:cNvSpPr>
          <p:nvPr>
            <p:ph type="title"/>
          </p:nvPr>
        </p:nvSpPr>
        <p:spPr/>
        <p:txBody>
          <a:bodyPr/>
          <a:lstStyle/>
          <a:p>
            <a:r>
              <a:rPr lang="nl-BE" dirty="0"/>
              <a:t>Benchmarks</a:t>
            </a:r>
          </a:p>
        </p:txBody>
      </p:sp>
      <p:sp>
        <p:nvSpPr>
          <p:cNvPr id="3" name="Tijdelijke aanduiding voor dianummer 2">
            <a:extLst>
              <a:ext uri="{FF2B5EF4-FFF2-40B4-BE49-F238E27FC236}">
                <a16:creationId xmlns:a16="http://schemas.microsoft.com/office/drawing/2014/main" id="{14730F50-C51D-5B87-A55E-D90BB48BF984}"/>
              </a:ext>
            </a:extLst>
          </p:cNvPr>
          <p:cNvSpPr>
            <a:spLocks noGrp="1"/>
          </p:cNvSpPr>
          <p:nvPr>
            <p:ph type="sldNum" sz="quarter" idx="10"/>
          </p:nvPr>
        </p:nvSpPr>
        <p:spPr/>
        <p:txBody>
          <a:bodyPr/>
          <a:lstStyle/>
          <a:p>
            <a:fld id="{E038E271-308C-2E46-A3EC-56326F9084CC}" type="slidenum">
              <a:rPr lang="nl-BE" smtClean="0"/>
              <a:pPr/>
              <a:t>33</a:t>
            </a:fld>
            <a:endParaRPr lang="nl-BE" dirty="0"/>
          </a:p>
        </p:txBody>
      </p:sp>
      <p:sp>
        <p:nvSpPr>
          <p:cNvPr id="4" name="Tijdelijke aanduiding voor tekst 3">
            <a:extLst>
              <a:ext uri="{FF2B5EF4-FFF2-40B4-BE49-F238E27FC236}">
                <a16:creationId xmlns:a16="http://schemas.microsoft.com/office/drawing/2014/main" id="{7B5261B8-CD28-5176-D09C-E3FDF2D68FB0}"/>
              </a:ext>
            </a:extLst>
          </p:cNvPr>
          <p:cNvSpPr>
            <a:spLocks noGrp="1"/>
          </p:cNvSpPr>
          <p:nvPr>
            <p:ph type="body" sz="quarter" idx="11"/>
          </p:nvPr>
        </p:nvSpPr>
        <p:spPr/>
        <p:txBody>
          <a:bodyPr/>
          <a:lstStyle/>
          <a:p>
            <a:r>
              <a:rPr lang="nl-BE" dirty="0"/>
              <a:t>Winogrande</a:t>
            </a:r>
          </a:p>
          <a:p>
            <a:r>
              <a:rPr lang="nl-BE" dirty="0"/>
              <a:t>HellaSwag</a:t>
            </a:r>
          </a:p>
          <a:p>
            <a:r>
              <a:rPr lang="nl-BE" dirty="0"/>
              <a:t>Language </a:t>
            </a:r>
            <a:r>
              <a:rPr lang="nl-BE" dirty="0" err="1"/>
              <a:t>understanding</a:t>
            </a:r>
            <a:endParaRPr lang="nl-BE" dirty="0"/>
          </a:p>
        </p:txBody>
      </p:sp>
    </p:spTree>
    <p:extLst>
      <p:ext uri="{BB962C8B-B14F-4D97-AF65-F5344CB8AC3E}">
        <p14:creationId xmlns:p14="http://schemas.microsoft.com/office/powerpoint/2010/main" val="565042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E024F76-A0D4-DC02-3A55-AC41F4E5EC18}"/>
              </a:ext>
            </a:extLst>
          </p:cNvPr>
          <p:cNvSpPr>
            <a:spLocks noGrp="1"/>
          </p:cNvSpPr>
          <p:nvPr>
            <p:ph type="title"/>
          </p:nvPr>
        </p:nvSpPr>
        <p:spPr>
          <a:xfrm>
            <a:off x="623887" y="620713"/>
            <a:ext cx="10944226" cy="791794"/>
          </a:xfrm>
        </p:spPr>
        <p:txBody>
          <a:bodyPr/>
          <a:lstStyle/>
          <a:p>
            <a:r>
              <a:rPr lang="en-US" dirty="0"/>
              <a:t>Open source</a:t>
            </a:r>
          </a:p>
        </p:txBody>
      </p:sp>
      <p:sp>
        <p:nvSpPr>
          <p:cNvPr id="3" name="Tijdelijke aanduiding voor dianummer 2">
            <a:extLst>
              <a:ext uri="{FF2B5EF4-FFF2-40B4-BE49-F238E27FC236}">
                <a16:creationId xmlns:a16="http://schemas.microsoft.com/office/drawing/2014/main" id="{2B97579B-7449-F8F1-89C0-210FC16D70FF}"/>
              </a:ext>
            </a:extLst>
          </p:cNvPr>
          <p:cNvSpPr>
            <a:spLocks noGrp="1"/>
          </p:cNvSpPr>
          <p:nvPr>
            <p:ph type="sldNum" sz="quarter" idx="10"/>
          </p:nvPr>
        </p:nvSpPr>
        <p:spPr>
          <a:xfrm>
            <a:off x="8923493" y="6339173"/>
            <a:ext cx="2644619" cy="365125"/>
          </a:xfrm>
        </p:spPr>
        <p:txBody>
          <a:bodyPr anchor="ctr">
            <a:normAutofit/>
          </a:bodyPr>
          <a:lstStyle/>
          <a:p>
            <a:pPr>
              <a:spcAft>
                <a:spcPts val="600"/>
              </a:spcAft>
            </a:pPr>
            <a:fld id="{E038E271-308C-2E46-A3EC-56326F9084CC}" type="slidenum">
              <a:rPr lang="nl-BE" smtClean="0"/>
              <a:pPr>
                <a:spcAft>
                  <a:spcPts val="600"/>
                </a:spcAft>
              </a:pPr>
              <a:t>34</a:t>
            </a:fld>
            <a:endParaRPr lang="nl-BE"/>
          </a:p>
        </p:txBody>
      </p:sp>
      <p:graphicFrame>
        <p:nvGraphicFramePr>
          <p:cNvPr id="5" name="Tabel 4">
            <a:extLst>
              <a:ext uri="{FF2B5EF4-FFF2-40B4-BE49-F238E27FC236}">
                <a16:creationId xmlns:a16="http://schemas.microsoft.com/office/drawing/2014/main" id="{429E0AB4-0A34-7990-D797-12DDDC01F70C}"/>
              </a:ext>
            </a:extLst>
          </p:cNvPr>
          <p:cNvGraphicFramePr>
            <a:graphicFrameLocks noGrp="1"/>
          </p:cNvGraphicFramePr>
          <p:nvPr>
            <p:extLst>
              <p:ext uri="{D42A27DB-BD31-4B8C-83A1-F6EECF244321}">
                <p14:modId xmlns:p14="http://schemas.microsoft.com/office/powerpoint/2010/main" val="2131270640"/>
              </p:ext>
            </p:extLst>
          </p:nvPr>
        </p:nvGraphicFramePr>
        <p:xfrm>
          <a:off x="1307709" y="1578459"/>
          <a:ext cx="9576583" cy="4658830"/>
        </p:xfrm>
        <a:graphic>
          <a:graphicData uri="http://schemas.openxmlformats.org/drawingml/2006/table">
            <a:tbl>
              <a:tblPr firstRow="1" firstCol="1" bandRow="1">
                <a:tableStyleId>{5C22544A-7EE6-4342-B048-85BDC9FD1C3A}</a:tableStyleId>
              </a:tblPr>
              <a:tblGrid>
                <a:gridCol w="4875496">
                  <a:extLst>
                    <a:ext uri="{9D8B030D-6E8A-4147-A177-3AD203B41FA5}">
                      <a16:colId xmlns:a16="http://schemas.microsoft.com/office/drawing/2014/main" val="3221056300"/>
                    </a:ext>
                  </a:extLst>
                </a:gridCol>
                <a:gridCol w="2515610">
                  <a:extLst>
                    <a:ext uri="{9D8B030D-6E8A-4147-A177-3AD203B41FA5}">
                      <a16:colId xmlns:a16="http://schemas.microsoft.com/office/drawing/2014/main" val="3165865602"/>
                    </a:ext>
                  </a:extLst>
                </a:gridCol>
                <a:gridCol w="2185477">
                  <a:extLst>
                    <a:ext uri="{9D8B030D-6E8A-4147-A177-3AD203B41FA5}">
                      <a16:colId xmlns:a16="http://schemas.microsoft.com/office/drawing/2014/main" val="3519306003"/>
                    </a:ext>
                  </a:extLst>
                </a:gridCol>
              </a:tblGrid>
              <a:tr h="1482625">
                <a:tc>
                  <a:txBody>
                    <a:bodyPr/>
                    <a:lstStyle/>
                    <a:p>
                      <a:pPr>
                        <a:lnSpc>
                          <a:spcPct val="107000"/>
                        </a:lnSpc>
                        <a:spcAft>
                          <a:spcPts val="1600"/>
                        </a:spcAft>
                      </a:pPr>
                      <a:r>
                        <a:rPr lang="nl-NL" sz="2600">
                          <a:effectLst/>
                        </a:rPr>
                        <a:t>Architectuur</a:t>
                      </a:r>
                      <a:endParaRPr lang="nl-NL" sz="2600">
                        <a:solidFill>
                          <a:srgbClr val="323232"/>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280613" marB="280613" anchor="ctr"/>
                </a:tc>
                <a:tc>
                  <a:txBody>
                    <a:bodyPr/>
                    <a:lstStyle/>
                    <a:p>
                      <a:pPr>
                        <a:lnSpc>
                          <a:spcPct val="107000"/>
                        </a:lnSpc>
                        <a:spcAft>
                          <a:spcPts val="1600"/>
                        </a:spcAft>
                      </a:pPr>
                      <a:r>
                        <a:rPr lang="nl-NL" sz="2600">
                          <a:effectLst/>
                        </a:rPr>
                        <a:t>Gemiddelde (%)</a:t>
                      </a:r>
                      <a:endParaRPr lang="nl-NL" sz="2600">
                        <a:solidFill>
                          <a:srgbClr val="323232"/>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280613" marB="280613" anchor="ctr"/>
                </a:tc>
                <a:tc>
                  <a:txBody>
                    <a:bodyPr/>
                    <a:lstStyle/>
                    <a:p>
                      <a:pPr>
                        <a:lnSpc>
                          <a:spcPct val="107000"/>
                        </a:lnSpc>
                        <a:spcAft>
                          <a:spcPts val="1600"/>
                        </a:spcAft>
                      </a:pPr>
                      <a:r>
                        <a:rPr lang="nl-NL" sz="2600">
                          <a:effectLst/>
                        </a:rPr>
                        <a:t>#Params (Miljard)</a:t>
                      </a:r>
                      <a:endParaRPr lang="nl-NL" sz="2600">
                        <a:solidFill>
                          <a:srgbClr val="323232"/>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280613" marB="280613" anchor="ctr"/>
                </a:tc>
                <a:extLst>
                  <a:ext uri="{0D108BD9-81ED-4DB2-BD59-A6C34878D82A}">
                    <a16:rowId xmlns:a16="http://schemas.microsoft.com/office/drawing/2014/main" val="555028227"/>
                  </a:ext>
                </a:extLst>
              </a:tr>
              <a:tr h="1058735">
                <a:tc>
                  <a:txBody>
                    <a:bodyPr/>
                    <a:lstStyle/>
                    <a:p>
                      <a:pPr>
                        <a:lnSpc>
                          <a:spcPct val="107000"/>
                        </a:lnSpc>
                        <a:spcAft>
                          <a:spcPts val="1600"/>
                        </a:spcAft>
                      </a:pPr>
                      <a:r>
                        <a:rPr lang="nl-NL" sz="2600" dirty="0">
                          <a:effectLst/>
                        </a:rPr>
                        <a:t>MixtralForCausalLM</a:t>
                      </a:r>
                      <a:endParaRPr lang="nl-NL" sz="2600" dirty="0">
                        <a:solidFill>
                          <a:srgbClr val="323232"/>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280613" marB="280613" anchor="ctr"/>
                </a:tc>
                <a:tc>
                  <a:txBody>
                    <a:bodyPr/>
                    <a:lstStyle/>
                    <a:p>
                      <a:pPr algn="ctr">
                        <a:lnSpc>
                          <a:spcPct val="107000"/>
                        </a:lnSpc>
                        <a:spcAft>
                          <a:spcPts val="1600"/>
                        </a:spcAft>
                      </a:pPr>
                      <a:r>
                        <a:rPr lang="nl-NL" sz="2600">
                          <a:effectLst/>
                        </a:rPr>
                        <a:t>87.20</a:t>
                      </a:r>
                      <a:endParaRPr lang="nl-NL" sz="2600">
                        <a:solidFill>
                          <a:srgbClr val="323232"/>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280613" marB="280613" anchor="ctr"/>
                </a:tc>
                <a:tc>
                  <a:txBody>
                    <a:bodyPr/>
                    <a:lstStyle/>
                    <a:p>
                      <a:pPr algn="ctr">
                        <a:lnSpc>
                          <a:spcPct val="107000"/>
                        </a:lnSpc>
                        <a:spcAft>
                          <a:spcPts val="1600"/>
                        </a:spcAft>
                      </a:pPr>
                      <a:r>
                        <a:rPr lang="nl-NL" sz="2600">
                          <a:effectLst/>
                        </a:rPr>
                        <a:t>24.15</a:t>
                      </a:r>
                      <a:endParaRPr lang="nl-NL" sz="2600">
                        <a:solidFill>
                          <a:srgbClr val="323232"/>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280613" marB="280613" anchor="ctr"/>
                </a:tc>
                <a:extLst>
                  <a:ext uri="{0D108BD9-81ED-4DB2-BD59-A6C34878D82A}">
                    <a16:rowId xmlns:a16="http://schemas.microsoft.com/office/drawing/2014/main" val="1162099731"/>
                  </a:ext>
                </a:extLst>
              </a:tr>
              <a:tr h="1058735">
                <a:tc>
                  <a:txBody>
                    <a:bodyPr/>
                    <a:lstStyle/>
                    <a:p>
                      <a:pPr>
                        <a:lnSpc>
                          <a:spcPct val="107000"/>
                        </a:lnSpc>
                        <a:spcAft>
                          <a:spcPts val="1600"/>
                        </a:spcAft>
                      </a:pPr>
                      <a:r>
                        <a:rPr lang="nl-NL" sz="2600">
                          <a:effectLst/>
                        </a:rPr>
                        <a:t>CohereForCausalLM</a:t>
                      </a:r>
                      <a:endParaRPr lang="nl-NL" sz="2600">
                        <a:solidFill>
                          <a:srgbClr val="323232"/>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280613" marB="280613" anchor="ctr"/>
                </a:tc>
                <a:tc>
                  <a:txBody>
                    <a:bodyPr/>
                    <a:lstStyle/>
                    <a:p>
                      <a:pPr algn="ctr">
                        <a:lnSpc>
                          <a:spcPct val="107000"/>
                        </a:lnSpc>
                        <a:spcAft>
                          <a:spcPts val="1600"/>
                        </a:spcAft>
                      </a:pPr>
                      <a:r>
                        <a:rPr lang="nl-NL" sz="2600">
                          <a:effectLst/>
                        </a:rPr>
                        <a:t>86.98</a:t>
                      </a:r>
                      <a:endParaRPr lang="nl-NL" sz="2600">
                        <a:solidFill>
                          <a:srgbClr val="323232"/>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280613" marB="280613" anchor="ctr"/>
                </a:tc>
                <a:tc>
                  <a:txBody>
                    <a:bodyPr/>
                    <a:lstStyle/>
                    <a:p>
                      <a:pPr algn="ctr">
                        <a:lnSpc>
                          <a:spcPct val="107000"/>
                        </a:lnSpc>
                        <a:spcAft>
                          <a:spcPts val="1600"/>
                        </a:spcAft>
                      </a:pPr>
                      <a:r>
                        <a:rPr lang="nl-NL" sz="2600">
                          <a:effectLst/>
                        </a:rPr>
                        <a:t>45.015</a:t>
                      </a:r>
                      <a:endParaRPr lang="nl-NL" sz="2600">
                        <a:solidFill>
                          <a:srgbClr val="323232"/>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280613" marB="280613" anchor="ctr"/>
                </a:tc>
                <a:extLst>
                  <a:ext uri="{0D108BD9-81ED-4DB2-BD59-A6C34878D82A}">
                    <a16:rowId xmlns:a16="http://schemas.microsoft.com/office/drawing/2014/main" val="1096217719"/>
                  </a:ext>
                </a:extLst>
              </a:tr>
              <a:tr h="1058735">
                <a:tc>
                  <a:txBody>
                    <a:bodyPr/>
                    <a:lstStyle/>
                    <a:p>
                      <a:pPr>
                        <a:lnSpc>
                          <a:spcPct val="107000"/>
                        </a:lnSpc>
                        <a:spcAft>
                          <a:spcPts val="1600"/>
                        </a:spcAft>
                      </a:pPr>
                      <a:r>
                        <a:rPr lang="nl-NL" sz="2600">
                          <a:effectLst/>
                        </a:rPr>
                        <a:t>MistralForCausalLM</a:t>
                      </a:r>
                      <a:endParaRPr lang="nl-NL" sz="2600">
                        <a:solidFill>
                          <a:srgbClr val="323232"/>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280613" marB="280613" anchor="ctr"/>
                </a:tc>
                <a:tc>
                  <a:txBody>
                    <a:bodyPr/>
                    <a:lstStyle/>
                    <a:p>
                      <a:pPr algn="ctr">
                        <a:lnSpc>
                          <a:spcPct val="107000"/>
                        </a:lnSpc>
                        <a:spcAft>
                          <a:spcPts val="1600"/>
                        </a:spcAft>
                      </a:pPr>
                      <a:r>
                        <a:rPr lang="nl-NL" sz="2600">
                          <a:effectLst/>
                        </a:rPr>
                        <a:t>85.46</a:t>
                      </a:r>
                      <a:endParaRPr lang="nl-NL" sz="2600">
                        <a:solidFill>
                          <a:srgbClr val="323232"/>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280613" marB="280613" anchor="ctr"/>
                </a:tc>
                <a:tc>
                  <a:txBody>
                    <a:bodyPr/>
                    <a:lstStyle/>
                    <a:p>
                      <a:pPr algn="ctr">
                        <a:lnSpc>
                          <a:spcPct val="107000"/>
                        </a:lnSpc>
                        <a:spcAft>
                          <a:spcPts val="1600"/>
                        </a:spcAft>
                      </a:pPr>
                      <a:r>
                        <a:rPr lang="nl-NL" sz="2600" dirty="0">
                          <a:effectLst/>
                        </a:rPr>
                        <a:t>7.24</a:t>
                      </a:r>
                      <a:endParaRPr lang="nl-NL" sz="2600" dirty="0">
                        <a:solidFill>
                          <a:srgbClr val="323232"/>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280613" marB="280613" anchor="ctr"/>
                </a:tc>
                <a:extLst>
                  <a:ext uri="{0D108BD9-81ED-4DB2-BD59-A6C34878D82A}">
                    <a16:rowId xmlns:a16="http://schemas.microsoft.com/office/drawing/2014/main" val="1258972415"/>
                  </a:ext>
                </a:extLst>
              </a:tr>
            </a:tbl>
          </a:graphicData>
        </a:graphic>
      </p:graphicFrame>
    </p:spTree>
    <p:extLst>
      <p:ext uri="{BB962C8B-B14F-4D97-AF65-F5344CB8AC3E}">
        <p14:creationId xmlns:p14="http://schemas.microsoft.com/office/powerpoint/2010/main" val="4591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737E6F-DA8F-75D1-32C6-EDF482D8A3C3}"/>
              </a:ext>
            </a:extLst>
          </p:cNvPr>
          <p:cNvSpPr>
            <a:spLocks noGrp="1"/>
          </p:cNvSpPr>
          <p:nvPr>
            <p:ph type="title"/>
          </p:nvPr>
        </p:nvSpPr>
        <p:spPr>
          <a:xfrm>
            <a:off x="623887" y="620713"/>
            <a:ext cx="10944226" cy="791794"/>
          </a:xfrm>
        </p:spPr>
        <p:txBody>
          <a:bodyPr anchor="t">
            <a:normAutofit/>
          </a:bodyPr>
          <a:lstStyle/>
          <a:p>
            <a:r>
              <a:rPr lang="nl-BE" dirty="0"/>
              <a:t>Closed Source</a:t>
            </a:r>
          </a:p>
        </p:txBody>
      </p:sp>
      <p:sp>
        <p:nvSpPr>
          <p:cNvPr id="3" name="Tijdelijke aanduiding voor dianummer 2">
            <a:extLst>
              <a:ext uri="{FF2B5EF4-FFF2-40B4-BE49-F238E27FC236}">
                <a16:creationId xmlns:a16="http://schemas.microsoft.com/office/drawing/2014/main" id="{44D0B653-990D-4F8A-A31E-8F9D79B7B14E}"/>
              </a:ext>
            </a:extLst>
          </p:cNvPr>
          <p:cNvSpPr>
            <a:spLocks noGrp="1"/>
          </p:cNvSpPr>
          <p:nvPr>
            <p:ph type="sldNum" sz="quarter" idx="10"/>
          </p:nvPr>
        </p:nvSpPr>
        <p:spPr>
          <a:xfrm>
            <a:off x="8923493" y="6339173"/>
            <a:ext cx="2644619" cy="365125"/>
          </a:xfrm>
        </p:spPr>
        <p:txBody>
          <a:bodyPr anchor="ctr">
            <a:normAutofit/>
          </a:bodyPr>
          <a:lstStyle/>
          <a:p>
            <a:pPr>
              <a:spcAft>
                <a:spcPts val="600"/>
              </a:spcAft>
            </a:pPr>
            <a:fld id="{E038E271-308C-2E46-A3EC-56326F9084CC}" type="slidenum">
              <a:rPr lang="nl-BE" smtClean="0"/>
              <a:pPr>
                <a:spcAft>
                  <a:spcPts val="600"/>
                </a:spcAft>
              </a:pPr>
              <a:t>35</a:t>
            </a:fld>
            <a:endParaRPr lang="nl-BE"/>
          </a:p>
        </p:txBody>
      </p:sp>
      <p:graphicFrame>
        <p:nvGraphicFramePr>
          <p:cNvPr id="6" name="Tabel 5">
            <a:extLst>
              <a:ext uri="{FF2B5EF4-FFF2-40B4-BE49-F238E27FC236}">
                <a16:creationId xmlns:a16="http://schemas.microsoft.com/office/drawing/2014/main" id="{049E4831-0225-5607-944D-D0A91DBEC8F2}"/>
              </a:ext>
            </a:extLst>
          </p:cNvPr>
          <p:cNvGraphicFramePr>
            <a:graphicFrameLocks noGrp="1"/>
          </p:cNvGraphicFramePr>
          <p:nvPr>
            <p:extLst>
              <p:ext uri="{D42A27DB-BD31-4B8C-83A1-F6EECF244321}">
                <p14:modId xmlns:p14="http://schemas.microsoft.com/office/powerpoint/2010/main" val="3745654344"/>
              </p:ext>
            </p:extLst>
          </p:nvPr>
        </p:nvGraphicFramePr>
        <p:xfrm>
          <a:off x="2543451" y="1578459"/>
          <a:ext cx="7105101" cy="4658832"/>
        </p:xfrm>
        <a:graphic>
          <a:graphicData uri="http://schemas.openxmlformats.org/drawingml/2006/table">
            <a:tbl>
              <a:tblPr firstRow="1" firstCol="1" bandRow="1">
                <a:tableStyleId>{5C22544A-7EE6-4342-B048-85BDC9FD1C3A}</a:tableStyleId>
              </a:tblPr>
              <a:tblGrid>
                <a:gridCol w="2815567">
                  <a:extLst>
                    <a:ext uri="{9D8B030D-6E8A-4147-A177-3AD203B41FA5}">
                      <a16:colId xmlns:a16="http://schemas.microsoft.com/office/drawing/2014/main" val="1393053841"/>
                    </a:ext>
                  </a:extLst>
                </a:gridCol>
                <a:gridCol w="2144767">
                  <a:extLst>
                    <a:ext uri="{9D8B030D-6E8A-4147-A177-3AD203B41FA5}">
                      <a16:colId xmlns:a16="http://schemas.microsoft.com/office/drawing/2014/main" val="232379233"/>
                    </a:ext>
                  </a:extLst>
                </a:gridCol>
                <a:gridCol w="2144767">
                  <a:extLst>
                    <a:ext uri="{9D8B030D-6E8A-4147-A177-3AD203B41FA5}">
                      <a16:colId xmlns:a16="http://schemas.microsoft.com/office/drawing/2014/main" val="1407252793"/>
                    </a:ext>
                  </a:extLst>
                </a:gridCol>
              </a:tblGrid>
              <a:tr h="517648">
                <a:tc>
                  <a:txBody>
                    <a:bodyPr/>
                    <a:lstStyle/>
                    <a:p>
                      <a:pPr>
                        <a:lnSpc>
                          <a:spcPct val="107000"/>
                        </a:lnSpc>
                        <a:spcAft>
                          <a:spcPts val="1600"/>
                        </a:spcAft>
                      </a:pPr>
                      <a:r>
                        <a:rPr lang="nl-NL" sz="1300">
                          <a:effectLst/>
                        </a:rPr>
                        <a:t>Model</a:t>
                      </a:r>
                      <a:endParaRPr lang="nl-NL" sz="1300">
                        <a:solidFill>
                          <a:srgbClr val="323232"/>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137200" marB="137200" anchor="ctr"/>
                </a:tc>
                <a:tc>
                  <a:txBody>
                    <a:bodyPr/>
                    <a:lstStyle/>
                    <a:p>
                      <a:pPr>
                        <a:lnSpc>
                          <a:spcPct val="107000"/>
                        </a:lnSpc>
                        <a:spcAft>
                          <a:spcPts val="1600"/>
                        </a:spcAft>
                      </a:pPr>
                      <a:r>
                        <a:rPr lang="nl-NL" sz="1300">
                          <a:effectLst/>
                        </a:rPr>
                        <a:t>HellaSwag (%)</a:t>
                      </a:r>
                      <a:endParaRPr lang="nl-NL" sz="1300">
                        <a:solidFill>
                          <a:srgbClr val="323232"/>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137200" marB="137200" anchor="ctr"/>
                </a:tc>
                <a:tc>
                  <a:txBody>
                    <a:bodyPr/>
                    <a:lstStyle/>
                    <a:p>
                      <a:pPr>
                        <a:lnSpc>
                          <a:spcPct val="107000"/>
                        </a:lnSpc>
                        <a:spcAft>
                          <a:spcPts val="1600"/>
                        </a:spcAft>
                      </a:pPr>
                      <a:r>
                        <a:rPr lang="nl-NL" sz="1300">
                          <a:effectLst/>
                        </a:rPr>
                        <a:t>WinoGrande (%)</a:t>
                      </a:r>
                      <a:endParaRPr lang="nl-NL" sz="1300">
                        <a:solidFill>
                          <a:srgbClr val="323232"/>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137200" marB="137200" anchor="ctr"/>
                </a:tc>
                <a:extLst>
                  <a:ext uri="{0D108BD9-81ED-4DB2-BD59-A6C34878D82A}">
                    <a16:rowId xmlns:a16="http://schemas.microsoft.com/office/drawing/2014/main" val="3888496364"/>
                  </a:ext>
                </a:extLst>
              </a:tr>
              <a:tr h="517648">
                <a:tc>
                  <a:txBody>
                    <a:bodyPr/>
                    <a:lstStyle/>
                    <a:p>
                      <a:pPr>
                        <a:lnSpc>
                          <a:spcPct val="107000"/>
                        </a:lnSpc>
                        <a:spcAft>
                          <a:spcPts val="1600"/>
                        </a:spcAft>
                      </a:pPr>
                      <a:r>
                        <a:rPr lang="nl-NL" sz="1300">
                          <a:effectLst/>
                        </a:rPr>
                        <a:t>GPT-4</a:t>
                      </a:r>
                      <a:endParaRPr lang="nl-NL" sz="1300">
                        <a:solidFill>
                          <a:srgbClr val="323232"/>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137200" marB="137200" anchor="ctr"/>
                </a:tc>
                <a:tc>
                  <a:txBody>
                    <a:bodyPr/>
                    <a:lstStyle/>
                    <a:p>
                      <a:pPr algn="ctr">
                        <a:lnSpc>
                          <a:spcPct val="107000"/>
                        </a:lnSpc>
                        <a:spcAft>
                          <a:spcPts val="1600"/>
                        </a:spcAft>
                      </a:pPr>
                      <a:r>
                        <a:rPr lang="nl-NL" sz="1300">
                          <a:effectLst/>
                        </a:rPr>
                        <a:t>95.3</a:t>
                      </a:r>
                      <a:endParaRPr lang="nl-NL" sz="1300">
                        <a:solidFill>
                          <a:srgbClr val="323232"/>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137200" marB="137200" anchor="ctr"/>
                </a:tc>
                <a:tc>
                  <a:txBody>
                    <a:bodyPr/>
                    <a:lstStyle/>
                    <a:p>
                      <a:pPr algn="ctr">
                        <a:lnSpc>
                          <a:spcPct val="107000"/>
                        </a:lnSpc>
                        <a:spcAft>
                          <a:spcPts val="1600"/>
                        </a:spcAft>
                      </a:pPr>
                      <a:r>
                        <a:rPr lang="nl-NL" sz="1300">
                          <a:effectLst/>
                        </a:rPr>
                        <a:t>87.5</a:t>
                      </a:r>
                      <a:endParaRPr lang="nl-NL" sz="1300">
                        <a:solidFill>
                          <a:srgbClr val="323232"/>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137200" marB="137200" anchor="ctr"/>
                </a:tc>
                <a:extLst>
                  <a:ext uri="{0D108BD9-81ED-4DB2-BD59-A6C34878D82A}">
                    <a16:rowId xmlns:a16="http://schemas.microsoft.com/office/drawing/2014/main" val="343130245"/>
                  </a:ext>
                </a:extLst>
              </a:tr>
              <a:tr h="517648">
                <a:tc>
                  <a:txBody>
                    <a:bodyPr/>
                    <a:lstStyle/>
                    <a:p>
                      <a:pPr>
                        <a:lnSpc>
                          <a:spcPct val="107000"/>
                        </a:lnSpc>
                        <a:spcAft>
                          <a:spcPts val="1600"/>
                        </a:spcAft>
                      </a:pPr>
                      <a:r>
                        <a:rPr lang="nl-NL" sz="1300">
                          <a:effectLst/>
                        </a:rPr>
                        <a:t>GPT-3.5</a:t>
                      </a:r>
                      <a:endParaRPr lang="nl-NL" sz="1300">
                        <a:solidFill>
                          <a:srgbClr val="323232"/>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137200" marB="137200" anchor="ctr"/>
                </a:tc>
                <a:tc>
                  <a:txBody>
                    <a:bodyPr/>
                    <a:lstStyle/>
                    <a:p>
                      <a:pPr algn="ctr">
                        <a:lnSpc>
                          <a:spcPct val="107000"/>
                        </a:lnSpc>
                        <a:spcAft>
                          <a:spcPts val="1600"/>
                        </a:spcAft>
                      </a:pPr>
                      <a:r>
                        <a:rPr lang="nl-NL" sz="1300">
                          <a:effectLst/>
                        </a:rPr>
                        <a:t>85.5</a:t>
                      </a:r>
                      <a:endParaRPr lang="nl-NL" sz="1300">
                        <a:solidFill>
                          <a:srgbClr val="323232"/>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137200" marB="137200" anchor="ctr"/>
                </a:tc>
                <a:tc>
                  <a:txBody>
                    <a:bodyPr/>
                    <a:lstStyle/>
                    <a:p>
                      <a:pPr algn="ctr">
                        <a:lnSpc>
                          <a:spcPct val="107000"/>
                        </a:lnSpc>
                        <a:spcAft>
                          <a:spcPts val="1600"/>
                        </a:spcAft>
                      </a:pPr>
                      <a:r>
                        <a:rPr lang="nl-NL" sz="1300">
                          <a:effectLst/>
                        </a:rPr>
                        <a:t>81.6</a:t>
                      </a:r>
                      <a:endParaRPr lang="nl-NL" sz="1300">
                        <a:solidFill>
                          <a:srgbClr val="323232"/>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137200" marB="137200" anchor="ctr"/>
                </a:tc>
                <a:extLst>
                  <a:ext uri="{0D108BD9-81ED-4DB2-BD59-A6C34878D82A}">
                    <a16:rowId xmlns:a16="http://schemas.microsoft.com/office/drawing/2014/main" val="3992925284"/>
                  </a:ext>
                </a:extLst>
              </a:tr>
              <a:tr h="517648">
                <a:tc>
                  <a:txBody>
                    <a:bodyPr/>
                    <a:lstStyle/>
                    <a:p>
                      <a:pPr>
                        <a:lnSpc>
                          <a:spcPct val="107000"/>
                        </a:lnSpc>
                        <a:spcAft>
                          <a:spcPts val="1600"/>
                        </a:spcAft>
                      </a:pPr>
                      <a:r>
                        <a:rPr lang="nl-NL" sz="1300">
                          <a:effectLst/>
                        </a:rPr>
                        <a:t>Claude-3 Opus</a:t>
                      </a:r>
                      <a:endParaRPr lang="nl-NL" sz="1300">
                        <a:solidFill>
                          <a:srgbClr val="323232"/>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137200" marB="137200" anchor="ctr"/>
                </a:tc>
                <a:tc>
                  <a:txBody>
                    <a:bodyPr/>
                    <a:lstStyle/>
                    <a:p>
                      <a:pPr algn="ctr">
                        <a:lnSpc>
                          <a:spcPct val="107000"/>
                        </a:lnSpc>
                        <a:spcAft>
                          <a:spcPts val="1600"/>
                        </a:spcAft>
                      </a:pPr>
                      <a:r>
                        <a:rPr lang="nl-NL" sz="1300">
                          <a:effectLst/>
                        </a:rPr>
                        <a:t>95.4</a:t>
                      </a:r>
                      <a:endParaRPr lang="nl-NL" sz="1300">
                        <a:solidFill>
                          <a:srgbClr val="323232"/>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137200" marB="137200" anchor="ctr"/>
                </a:tc>
                <a:tc>
                  <a:txBody>
                    <a:bodyPr/>
                    <a:lstStyle/>
                    <a:p>
                      <a:pPr algn="ctr">
                        <a:lnSpc>
                          <a:spcPct val="107000"/>
                        </a:lnSpc>
                        <a:spcAft>
                          <a:spcPts val="1600"/>
                        </a:spcAft>
                      </a:pPr>
                      <a:r>
                        <a:rPr lang="nl-NL" sz="1300">
                          <a:effectLst/>
                        </a:rPr>
                        <a:t>88.5</a:t>
                      </a:r>
                      <a:endParaRPr lang="nl-NL" sz="1300">
                        <a:solidFill>
                          <a:srgbClr val="323232"/>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137200" marB="137200" anchor="ctr"/>
                </a:tc>
                <a:extLst>
                  <a:ext uri="{0D108BD9-81ED-4DB2-BD59-A6C34878D82A}">
                    <a16:rowId xmlns:a16="http://schemas.microsoft.com/office/drawing/2014/main" val="2609596464"/>
                  </a:ext>
                </a:extLst>
              </a:tr>
              <a:tr h="517648">
                <a:tc>
                  <a:txBody>
                    <a:bodyPr/>
                    <a:lstStyle/>
                    <a:p>
                      <a:pPr>
                        <a:lnSpc>
                          <a:spcPct val="107000"/>
                        </a:lnSpc>
                        <a:spcAft>
                          <a:spcPts val="1600"/>
                        </a:spcAft>
                      </a:pPr>
                      <a:r>
                        <a:rPr lang="nl-NL" sz="1300">
                          <a:effectLst/>
                        </a:rPr>
                        <a:t>Claude-3 Sonnet</a:t>
                      </a:r>
                      <a:endParaRPr lang="nl-NL" sz="1300">
                        <a:solidFill>
                          <a:srgbClr val="323232"/>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137200" marB="137200" anchor="ctr"/>
                </a:tc>
                <a:tc>
                  <a:txBody>
                    <a:bodyPr/>
                    <a:lstStyle/>
                    <a:p>
                      <a:pPr algn="ctr">
                        <a:lnSpc>
                          <a:spcPct val="107000"/>
                        </a:lnSpc>
                        <a:spcAft>
                          <a:spcPts val="1600"/>
                        </a:spcAft>
                      </a:pPr>
                      <a:r>
                        <a:rPr lang="nl-NL" sz="1300">
                          <a:effectLst/>
                        </a:rPr>
                        <a:t>89.0</a:t>
                      </a:r>
                      <a:endParaRPr lang="nl-NL" sz="1300">
                        <a:solidFill>
                          <a:srgbClr val="323232"/>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137200" marB="137200" anchor="ctr"/>
                </a:tc>
                <a:tc>
                  <a:txBody>
                    <a:bodyPr/>
                    <a:lstStyle/>
                    <a:p>
                      <a:pPr algn="ctr">
                        <a:lnSpc>
                          <a:spcPct val="107000"/>
                        </a:lnSpc>
                        <a:spcAft>
                          <a:spcPts val="1600"/>
                        </a:spcAft>
                      </a:pPr>
                      <a:r>
                        <a:rPr lang="nl-NL" sz="1300">
                          <a:effectLst/>
                        </a:rPr>
                        <a:t>75.1</a:t>
                      </a:r>
                      <a:endParaRPr lang="nl-NL" sz="1300">
                        <a:solidFill>
                          <a:srgbClr val="323232"/>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137200" marB="137200" anchor="ctr"/>
                </a:tc>
                <a:extLst>
                  <a:ext uri="{0D108BD9-81ED-4DB2-BD59-A6C34878D82A}">
                    <a16:rowId xmlns:a16="http://schemas.microsoft.com/office/drawing/2014/main" val="673135063"/>
                  </a:ext>
                </a:extLst>
              </a:tr>
              <a:tr h="517648">
                <a:tc>
                  <a:txBody>
                    <a:bodyPr/>
                    <a:lstStyle/>
                    <a:p>
                      <a:pPr>
                        <a:lnSpc>
                          <a:spcPct val="107000"/>
                        </a:lnSpc>
                        <a:spcAft>
                          <a:spcPts val="1600"/>
                        </a:spcAft>
                      </a:pPr>
                      <a:r>
                        <a:rPr lang="nl-NL" sz="1300">
                          <a:effectLst/>
                        </a:rPr>
                        <a:t>Claude-3 Haiku</a:t>
                      </a:r>
                      <a:endParaRPr lang="nl-NL" sz="1300">
                        <a:solidFill>
                          <a:srgbClr val="323232"/>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137200" marB="137200" anchor="ctr"/>
                </a:tc>
                <a:tc>
                  <a:txBody>
                    <a:bodyPr/>
                    <a:lstStyle/>
                    <a:p>
                      <a:pPr algn="ctr">
                        <a:lnSpc>
                          <a:spcPct val="107000"/>
                        </a:lnSpc>
                        <a:spcAft>
                          <a:spcPts val="1600"/>
                        </a:spcAft>
                      </a:pPr>
                      <a:r>
                        <a:rPr lang="nl-NL" sz="1300">
                          <a:effectLst/>
                        </a:rPr>
                        <a:t>85.9</a:t>
                      </a:r>
                      <a:endParaRPr lang="nl-NL" sz="1300">
                        <a:solidFill>
                          <a:srgbClr val="323232"/>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137200" marB="137200" anchor="ctr"/>
                </a:tc>
                <a:tc>
                  <a:txBody>
                    <a:bodyPr/>
                    <a:lstStyle/>
                    <a:p>
                      <a:pPr algn="ctr">
                        <a:lnSpc>
                          <a:spcPct val="107000"/>
                        </a:lnSpc>
                        <a:spcAft>
                          <a:spcPts val="1600"/>
                        </a:spcAft>
                      </a:pPr>
                      <a:r>
                        <a:rPr lang="nl-NL" sz="1300">
                          <a:effectLst/>
                        </a:rPr>
                        <a:t>74.2</a:t>
                      </a:r>
                      <a:endParaRPr lang="nl-NL" sz="1300">
                        <a:solidFill>
                          <a:srgbClr val="323232"/>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137200" marB="137200" anchor="ctr"/>
                </a:tc>
                <a:extLst>
                  <a:ext uri="{0D108BD9-81ED-4DB2-BD59-A6C34878D82A}">
                    <a16:rowId xmlns:a16="http://schemas.microsoft.com/office/drawing/2014/main" val="2750537523"/>
                  </a:ext>
                </a:extLst>
              </a:tr>
              <a:tr h="517648">
                <a:tc>
                  <a:txBody>
                    <a:bodyPr/>
                    <a:lstStyle/>
                    <a:p>
                      <a:pPr>
                        <a:lnSpc>
                          <a:spcPct val="107000"/>
                        </a:lnSpc>
                        <a:spcAft>
                          <a:spcPts val="1600"/>
                        </a:spcAft>
                      </a:pPr>
                      <a:r>
                        <a:rPr lang="nl-NL" sz="1300">
                          <a:effectLst/>
                        </a:rPr>
                        <a:t>Gemini 1.0 Ultra</a:t>
                      </a:r>
                      <a:endParaRPr lang="nl-NL" sz="1300">
                        <a:solidFill>
                          <a:srgbClr val="323232"/>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137200" marB="137200" anchor="ctr"/>
                </a:tc>
                <a:tc>
                  <a:txBody>
                    <a:bodyPr/>
                    <a:lstStyle/>
                    <a:p>
                      <a:pPr algn="ctr">
                        <a:lnSpc>
                          <a:spcPct val="107000"/>
                        </a:lnSpc>
                        <a:spcAft>
                          <a:spcPts val="1600"/>
                        </a:spcAft>
                      </a:pPr>
                      <a:r>
                        <a:rPr lang="nl-NL" sz="1300">
                          <a:effectLst/>
                        </a:rPr>
                        <a:t>87.8</a:t>
                      </a:r>
                      <a:endParaRPr lang="nl-NL" sz="1300">
                        <a:solidFill>
                          <a:srgbClr val="323232"/>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137200" marB="137200" anchor="ctr"/>
                </a:tc>
                <a:tc>
                  <a:txBody>
                    <a:bodyPr/>
                    <a:lstStyle/>
                    <a:p>
                      <a:pPr algn="ctr">
                        <a:lnSpc>
                          <a:spcPct val="107000"/>
                        </a:lnSpc>
                        <a:spcAft>
                          <a:spcPts val="1600"/>
                        </a:spcAft>
                      </a:pPr>
                      <a:r>
                        <a:rPr lang="nl-NL" sz="1300">
                          <a:effectLst/>
                        </a:rPr>
                        <a:t>/</a:t>
                      </a:r>
                      <a:endParaRPr lang="nl-NL" sz="1300">
                        <a:solidFill>
                          <a:srgbClr val="323232"/>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137200" marB="137200" anchor="ctr"/>
                </a:tc>
                <a:extLst>
                  <a:ext uri="{0D108BD9-81ED-4DB2-BD59-A6C34878D82A}">
                    <a16:rowId xmlns:a16="http://schemas.microsoft.com/office/drawing/2014/main" val="2913344792"/>
                  </a:ext>
                </a:extLst>
              </a:tr>
              <a:tr h="517648">
                <a:tc>
                  <a:txBody>
                    <a:bodyPr/>
                    <a:lstStyle/>
                    <a:p>
                      <a:pPr>
                        <a:lnSpc>
                          <a:spcPct val="107000"/>
                        </a:lnSpc>
                        <a:spcAft>
                          <a:spcPts val="1600"/>
                        </a:spcAft>
                      </a:pPr>
                      <a:r>
                        <a:rPr lang="nl-NL" sz="1300">
                          <a:effectLst/>
                        </a:rPr>
                        <a:t>Gemini 1.5 Pro</a:t>
                      </a:r>
                      <a:endParaRPr lang="nl-NL" sz="1300">
                        <a:solidFill>
                          <a:srgbClr val="323232"/>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137200" marB="137200" anchor="ctr"/>
                </a:tc>
                <a:tc>
                  <a:txBody>
                    <a:bodyPr/>
                    <a:lstStyle/>
                    <a:p>
                      <a:pPr algn="ctr">
                        <a:lnSpc>
                          <a:spcPct val="107000"/>
                        </a:lnSpc>
                        <a:spcAft>
                          <a:spcPts val="1600"/>
                        </a:spcAft>
                      </a:pPr>
                      <a:r>
                        <a:rPr lang="nl-NL" sz="1300">
                          <a:effectLst/>
                        </a:rPr>
                        <a:t>92.5</a:t>
                      </a:r>
                      <a:endParaRPr lang="nl-NL" sz="1300">
                        <a:solidFill>
                          <a:srgbClr val="323232"/>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137200" marB="137200" anchor="ctr"/>
                </a:tc>
                <a:tc>
                  <a:txBody>
                    <a:bodyPr/>
                    <a:lstStyle/>
                    <a:p>
                      <a:pPr algn="ctr">
                        <a:lnSpc>
                          <a:spcPct val="107000"/>
                        </a:lnSpc>
                        <a:spcAft>
                          <a:spcPts val="1600"/>
                        </a:spcAft>
                      </a:pPr>
                      <a:r>
                        <a:rPr lang="nl-NL" sz="1300">
                          <a:effectLst/>
                        </a:rPr>
                        <a:t>/</a:t>
                      </a:r>
                      <a:endParaRPr lang="nl-NL" sz="1300">
                        <a:solidFill>
                          <a:srgbClr val="323232"/>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137200" marB="137200" anchor="ctr"/>
                </a:tc>
                <a:extLst>
                  <a:ext uri="{0D108BD9-81ED-4DB2-BD59-A6C34878D82A}">
                    <a16:rowId xmlns:a16="http://schemas.microsoft.com/office/drawing/2014/main" val="1861615736"/>
                  </a:ext>
                </a:extLst>
              </a:tr>
              <a:tr h="517648">
                <a:tc>
                  <a:txBody>
                    <a:bodyPr/>
                    <a:lstStyle/>
                    <a:p>
                      <a:pPr>
                        <a:lnSpc>
                          <a:spcPct val="107000"/>
                        </a:lnSpc>
                        <a:spcAft>
                          <a:spcPts val="1600"/>
                        </a:spcAft>
                      </a:pPr>
                      <a:r>
                        <a:rPr lang="nl-NL" sz="1300">
                          <a:effectLst/>
                        </a:rPr>
                        <a:t>Gemini 1.0 Pro</a:t>
                      </a:r>
                      <a:endParaRPr lang="nl-NL" sz="1300">
                        <a:solidFill>
                          <a:srgbClr val="323232"/>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137200" marB="137200" anchor="ctr"/>
                </a:tc>
                <a:tc>
                  <a:txBody>
                    <a:bodyPr/>
                    <a:lstStyle/>
                    <a:p>
                      <a:pPr algn="ctr">
                        <a:lnSpc>
                          <a:spcPct val="107000"/>
                        </a:lnSpc>
                        <a:spcAft>
                          <a:spcPts val="1600"/>
                        </a:spcAft>
                      </a:pPr>
                      <a:r>
                        <a:rPr lang="nl-NL" sz="1300">
                          <a:effectLst/>
                        </a:rPr>
                        <a:t>84.5</a:t>
                      </a:r>
                      <a:endParaRPr lang="nl-NL" sz="1300">
                        <a:solidFill>
                          <a:srgbClr val="323232"/>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137200" marB="137200" anchor="ctr"/>
                </a:tc>
                <a:tc>
                  <a:txBody>
                    <a:bodyPr/>
                    <a:lstStyle/>
                    <a:p>
                      <a:pPr algn="ctr">
                        <a:lnSpc>
                          <a:spcPct val="107000"/>
                        </a:lnSpc>
                        <a:spcAft>
                          <a:spcPts val="1600"/>
                        </a:spcAft>
                      </a:pPr>
                      <a:r>
                        <a:rPr lang="nl-NL" sz="1300" dirty="0">
                          <a:effectLst/>
                        </a:rPr>
                        <a:t>/</a:t>
                      </a:r>
                      <a:endParaRPr lang="nl-NL" sz="1300" dirty="0">
                        <a:solidFill>
                          <a:srgbClr val="323232"/>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137200" marB="137200" anchor="ctr"/>
                </a:tc>
                <a:extLst>
                  <a:ext uri="{0D108BD9-81ED-4DB2-BD59-A6C34878D82A}">
                    <a16:rowId xmlns:a16="http://schemas.microsoft.com/office/drawing/2014/main" val="372949466"/>
                  </a:ext>
                </a:extLst>
              </a:tr>
            </a:tbl>
          </a:graphicData>
        </a:graphic>
      </p:graphicFrame>
    </p:spTree>
    <p:extLst>
      <p:ext uri="{BB962C8B-B14F-4D97-AF65-F5344CB8AC3E}">
        <p14:creationId xmlns:p14="http://schemas.microsoft.com/office/powerpoint/2010/main" val="2147352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6AB206-23F2-9ED6-309D-9612213AF48C}"/>
              </a:ext>
            </a:extLst>
          </p:cNvPr>
          <p:cNvSpPr>
            <a:spLocks noGrp="1"/>
          </p:cNvSpPr>
          <p:nvPr>
            <p:ph type="title"/>
          </p:nvPr>
        </p:nvSpPr>
        <p:spPr/>
        <p:txBody>
          <a:bodyPr/>
          <a:lstStyle/>
          <a:p>
            <a:r>
              <a:rPr lang="nl-BE" dirty="0" err="1"/>
              <a:t>Implementation</a:t>
            </a:r>
            <a:endParaRPr lang="nl-BE" dirty="0"/>
          </a:p>
        </p:txBody>
      </p:sp>
      <p:sp>
        <p:nvSpPr>
          <p:cNvPr id="3" name="Tijdelijke aanduiding voor tekst 2">
            <a:extLst>
              <a:ext uri="{FF2B5EF4-FFF2-40B4-BE49-F238E27FC236}">
                <a16:creationId xmlns:a16="http://schemas.microsoft.com/office/drawing/2014/main" id="{D52C3346-38FE-1D92-B0D6-3EFE9109E5AD}"/>
              </a:ext>
            </a:extLst>
          </p:cNvPr>
          <p:cNvSpPr>
            <a:spLocks noGrp="1"/>
          </p:cNvSpPr>
          <p:nvPr>
            <p:ph type="body" sz="quarter" idx="10"/>
          </p:nvPr>
        </p:nvSpPr>
        <p:spPr/>
        <p:txBody>
          <a:bodyPr/>
          <a:lstStyle/>
          <a:p>
            <a:endParaRPr lang="nl-BE"/>
          </a:p>
        </p:txBody>
      </p:sp>
    </p:spTree>
    <p:extLst>
      <p:ext uri="{BB962C8B-B14F-4D97-AF65-F5344CB8AC3E}">
        <p14:creationId xmlns:p14="http://schemas.microsoft.com/office/powerpoint/2010/main" val="1584296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2CF3CA-7805-4164-1B8A-14967E62A9CC}"/>
              </a:ext>
            </a:extLst>
          </p:cNvPr>
          <p:cNvSpPr>
            <a:spLocks noGrp="1"/>
          </p:cNvSpPr>
          <p:nvPr>
            <p:ph type="title"/>
          </p:nvPr>
        </p:nvSpPr>
        <p:spPr/>
        <p:txBody>
          <a:bodyPr/>
          <a:lstStyle/>
          <a:p>
            <a:r>
              <a:rPr lang="nl-BE" dirty="0"/>
              <a:t>Finetuning</a:t>
            </a:r>
          </a:p>
        </p:txBody>
      </p:sp>
      <p:sp>
        <p:nvSpPr>
          <p:cNvPr id="3" name="Tijdelijke aanduiding voor dianummer 2">
            <a:extLst>
              <a:ext uri="{FF2B5EF4-FFF2-40B4-BE49-F238E27FC236}">
                <a16:creationId xmlns:a16="http://schemas.microsoft.com/office/drawing/2014/main" id="{BB229371-78FD-85CB-C97C-018989EF5291}"/>
              </a:ext>
            </a:extLst>
          </p:cNvPr>
          <p:cNvSpPr>
            <a:spLocks noGrp="1"/>
          </p:cNvSpPr>
          <p:nvPr>
            <p:ph type="sldNum" sz="quarter" idx="10"/>
          </p:nvPr>
        </p:nvSpPr>
        <p:spPr/>
        <p:txBody>
          <a:bodyPr/>
          <a:lstStyle/>
          <a:p>
            <a:fld id="{E038E271-308C-2E46-A3EC-56326F9084CC}" type="slidenum">
              <a:rPr lang="nl-BE" smtClean="0"/>
              <a:pPr/>
              <a:t>37</a:t>
            </a:fld>
            <a:endParaRPr lang="nl-BE" dirty="0"/>
          </a:p>
        </p:txBody>
      </p:sp>
      <p:sp>
        <p:nvSpPr>
          <p:cNvPr id="4" name="Tijdelijke aanduiding voor tekst 3">
            <a:extLst>
              <a:ext uri="{FF2B5EF4-FFF2-40B4-BE49-F238E27FC236}">
                <a16:creationId xmlns:a16="http://schemas.microsoft.com/office/drawing/2014/main" id="{C8CF2F96-5598-9EC9-1306-E1984AD65DED}"/>
              </a:ext>
            </a:extLst>
          </p:cNvPr>
          <p:cNvSpPr>
            <a:spLocks noGrp="1"/>
          </p:cNvSpPr>
          <p:nvPr>
            <p:ph type="body" sz="quarter" idx="11"/>
          </p:nvPr>
        </p:nvSpPr>
        <p:spPr/>
        <p:txBody>
          <a:bodyPr/>
          <a:lstStyle/>
          <a:p>
            <a:r>
              <a:rPr lang="nl-BE" dirty="0"/>
              <a:t>Memory intensive</a:t>
            </a:r>
          </a:p>
          <a:p>
            <a:r>
              <a:rPr lang="nl-BE" dirty="0"/>
              <a:t>Cloud resources</a:t>
            </a:r>
          </a:p>
          <a:p>
            <a:r>
              <a:rPr lang="nl-BE" dirty="0"/>
              <a:t>Adapter model</a:t>
            </a:r>
          </a:p>
          <a:p>
            <a:r>
              <a:rPr lang="nl-BE" dirty="0" err="1"/>
              <a:t>Quantization</a:t>
            </a:r>
            <a:r>
              <a:rPr lang="nl-BE" dirty="0"/>
              <a:t> </a:t>
            </a:r>
            <a:r>
              <a:rPr lang="nl-BE" dirty="0" err="1"/>
              <a:t>after</a:t>
            </a:r>
            <a:r>
              <a:rPr lang="nl-BE" dirty="0"/>
              <a:t> training</a:t>
            </a:r>
          </a:p>
          <a:p>
            <a:endParaRPr lang="nl-BE" dirty="0"/>
          </a:p>
        </p:txBody>
      </p:sp>
    </p:spTree>
    <p:extLst>
      <p:ext uri="{BB962C8B-B14F-4D97-AF65-F5344CB8AC3E}">
        <p14:creationId xmlns:p14="http://schemas.microsoft.com/office/powerpoint/2010/main" val="3658710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C6672D-82E5-8FB1-A781-6A19B7D15E7F}"/>
              </a:ext>
            </a:extLst>
          </p:cNvPr>
          <p:cNvSpPr>
            <a:spLocks noGrp="1"/>
          </p:cNvSpPr>
          <p:nvPr>
            <p:ph type="title"/>
          </p:nvPr>
        </p:nvSpPr>
        <p:spPr/>
        <p:txBody>
          <a:bodyPr/>
          <a:lstStyle/>
          <a:p>
            <a:r>
              <a:rPr lang="nl-BE" dirty="0"/>
              <a:t>RAG</a:t>
            </a:r>
          </a:p>
        </p:txBody>
      </p:sp>
      <p:sp>
        <p:nvSpPr>
          <p:cNvPr id="3" name="Tijdelijke aanduiding voor dianummer 2">
            <a:extLst>
              <a:ext uri="{FF2B5EF4-FFF2-40B4-BE49-F238E27FC236}">
                <a16:creationId xmlns:a16="http://schemas.microsoft.com/office/drawing/2014/main" id="{D86C92B4-06EE-3C9B-B29D-B85D4ADBB1B2}"/>
              </a:ext>
            </a:extLst>
          </p:cNvPr>
          <p:cNvSpPr>
            <a:spLocks noGrp="1"/>
          </p:cNvSpPr>
          <p:nvPr>
            <p:ph type="sldNum" sz="quarter" idx="10"/>
          </p:nvPr>
        </p:nvSpPr>
        <p:spPr/>
        <p:txBody>
          <a:bodyPr/>
          <a:lstStyle/>
          <a:p>
            <a:fld id="{E038E271-308C-2E46-A3EC-56326F9084CC}" type="slidenum">
              <a:rPr lang="nl-BE" smtClean="0"/>
              <a:pPr/>
              <a:t>38</a:t>
            </a:fld>
            <a:endParaRPr lang="nl-BE" dirty="0"/>
          </a:p>
        </p:txBody>
      </p:sp>
      <p:sp>
        <p:nvSpPr>
          <p:cNvPr id="4" name="Tijdelijke aanduiding voor tekst 3">
            <a:extLst>
              <a:ext uri="{FF2B5EF4-FFF2-40B4-BE49-F238E27FC236}">
                <a16:creationId xmlns:a16="http://schemas.microsoft.com/office/drawing/2014/main" id="{01ECD522-B55B-1BC4-8E45-749DEE755B5D}"/>
              </a:ext>
            </a:extLst>
          </p:cNvPr>
          <p:cNvSpPr>
            <a:spLocks noGrp="1"/>
          </p:cNvSpPr>
          <p:nvPr>
            <p:ph type="body" sz="quarter" idx="11"/>
          </p:nvPr>
        </p:nvSpPr>
        <p:spPr/>
        <p:txBody>
          <a:bodyPr/>
          <a:lstStyle/>
          <a:p>
            <a:r>
              <a:rPr lang="nl-BE" dirty="0"/>
              <a:t>Similarity search</a:t>
            </a:r>
          </a:p>
          <a:p>
            <a:pPr lvl="1"/>
            <a:r>
              <a:rPr lang="nl-BE" dirty="0" err="1"/>
              <a:t>Based</a:t>
            </a:r>
            <a:r>
              <a:rPr lang="nl-BE" dirty="0"/>
              <a:t> on </a:t>
            </a:r>
            <a:r>
              <a:rPr lang="nl-BE" dirty="0" err="1"/>
              <a:t>the</a:t>
            </a:r>
            <a:r>
              <a:rPr lang="nl-BE" dirty="0"/>
              <a:t> </a:t>
            </a:r>
            <a:r>
              <a:rPr lang="nl-BE" dirty="0" err="1"/>
              <a:t>semantic</a:t>
            </a:r>
            <a:r>
              <a:rPr lang="nl-BE" dirty="0"/>
              <a:t> contents</a:t>
            </a:r>
          </a:p>
          <a:p>
            <a:pPr lvl="1"/>
            <a:r>
              <a:rPr lang="nl-BE" dirty="0"/>
              <a:t>Dense Passage Retrieval Model</a:t>
            </a:r>
          </a:p>
          <a:p>
            <a:pPr lvl="2"/>
            <a:r>
              <a:rPr lang="nl-BE" dirty="0" err="1"/>
              <a:t>Seperate</a:t>
            </a:r>
            <a:r>
              <a:rPr lang="nl-BE" dirty="0"/>
              <a:t> context &amp; question encoder</a:t>
            </a:r>
          </a:p>
          <a:p>
            <a:pPr lvl="2"/>
            <a:r>
              <a:rPr lang="nl-BE" dirty="0"/>
              <a:t>Faiss index</a:t>
            </a:r>
          </a:p>
          <a:p>
            <a:pPr lvl="1"/>
            <a:r>
              <a:rPr lang="nl-BE" dirty="0"/>
              <a:t>Retrieval </a:t>
            </a:r>
            <a:r>
              <a:rPr lang="nl-BE" dirty="0" err="1"/>
              <a:t>strategy</a:t>
            </a:r>
            <a:endParaRPr lang="nl-BE" dirty="0"/>
          </a:p>
          <a:p>
            <a:pPr lvl="2"/>
            <a:r>
              <a:rPr lang="nl-BE" dirty="0"/>
              <a:t>Page &lt;&gt; </a:t>
            </a:r>
            <a:r>
              <a:rPr lang="nl-BE" dirty="0" err="1"/>
              <a:t>Parapgraph</a:t>
            </a:r>
            <a:endParaRPr lang="nl-BE" dirty="0"/>
          </a:p>
          <a:p>
            <a:pPr lvl="2"/>
            <a:endParaRPr lang="nl-BE" dirty="0"/>
          </a:p>
          <a:p>
            <a:pPr lvl="2"/>
            <a:endParaRPr lang="nl-BE" dirty="0"/>
          </a:p>
          <a:p>
            <a:pPr lvl="2"/>
            <a:endParaRPr lang="nl-BE" dirty="0"/>
          </a:p>
          <a:p>
            <a:pPr lvl="2"/>
            <a:endParaRPr lang="nl-BE" dirty="0"/>
          </a:p>
          <a:p>
            <a:pPr lvl="2"/>
            <a:endParaRPr lang="nl-BE" dirty="0"/>
          </a:p>
          <a:p>
            <a:pPr lvl="2"/>
            <a:endParaRPr lang="nl-BE" dirty="0"/>
          </a:p>
        </p:txBody>
      </p:sp>
    </p:spTree>
    <p:extLst>
      <p:ext uri="{BB962C8B-B14F-4D97-AF65-F5344CB8AC3E}">
        <p14:creationId xmlns:p14="http://schemas.microsoft.com/office/powerpoint/2010/main" val="2989490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2F3764C-A852-644F-5088-42460DFBCE16}"/>
              </a:ext>
            </a:extLst>
          </p:cNvPr>
          <p:cNvSpPr>
            <a:spLocks noGrp="1"/>
          </p:cNvSpPr>
          <p:nvPr>
            <p:ph type="title"/>
          </p:nvPr>
        </p:nvSpPr>
        <p:spPr/>
        <p:txBody>
          <a:bodyPr/>
          <a:lstStyle/>
          <a:p>
            <a:r>
              <a:rPr lang="nl-BE" dirty="0"/>
              <a:t>LLM benchmark parameters</a:t>
            </a:r>
          </a:p>
        </p:txBody>
      </p:sp>
      <p:sp>
        <p:nvSpPr>
          <p:cNvPr id="3" name="Tijdelijke aanduiding voor dianummer 2">
            <a:extLst>
              <a:ext uri="{FF2B5EF4-FFF2-40B4-BE49-F238E27FC236}">
                <a16:creationId xmlns:a16="http://schemas.microsoft.com/office/drawing/2014/main" id="{6FD29456-2C69-56EC-726E-0DE7C4C7EC8A}"/>
              </a:ext>
            </a:extLst>
          </p:cNvPr>
          <p:cNvSpPr>
            <a:spLocks noGrp="1"/>
          </p:cNvSpPr>
          <p:nvPr>
            <p:ph type="sldNum" sz="quarter" idx="10"/>
          </p:nvPr>
        </p:nvSpPr>
        <p:spPr/>
        <p:txBody>
          <a:bodyPr/>
          <a:lstStyle/>
          <a:p>
            <a:fld id="{E038E271-308C-2E46-A3EC-56326F9084CC}" type="slidenum">
              <a:rPr lang="nl-BE" smtClean="0"/>
              <a:pPr/>
              <a:t>39</a:t>
            </a:fld>
            <a:endParaRPr lang="nl-BE" dirty="0"/>
          </a:p>
        </p:txBody>
      </p:sp>
      <p:sp>
        <p:nvSpPr>
          <p:cNvPr id="4" name="Tijdelijke aanduiding voor tekst 3">
            <a:extLst>
              <a:ext uri="{FF2B5EF4-FFF2-40B4-BE49-F238E27FC236}">
                <a16:creationId xmlns:a16="http://schemas.microsoft.com/office/drawing/2014/main" id="{8E3B7CCD-5FED-44FB-BD65-5841D3DA4BF1}"/>
              </a:ext>
            </a:extLst>
          </p:cNvPr>
          <p:cNvSpPr>
            <a:spLocks noGrp="1"/>
          </p:cNvSpPr>
          <p:nvPr>
            <p:ph type="body" sz="quarter" idx="11"/>
          </p:nvPr>
        </p:nvSpPr>
        <p:spPr/>
        <p:txBody>
          <a:bodyPr/>
          <a:lstStyle/>
          <a:p>
            <a:r>
              <a:rPr lang="nl-BE" dirty="0"/>
              <a:t>Zero-shot</a:t>
            </a:r>
          </a:p>
          <a:p>
            <a:r>
              <a:rPr lang="nl-BE" dirty="0"/>
              <a:t>Chain of Thought</a:t>
            </a:r>
          </a:p>
        </p:txBody>
      </p:sp>
    </p:spTree>
    <p:extLst>
      <p:ext uri="{BB962C8B-B14F-4D97-AF65-F5344CB8AC3E}">
        <p14:creationId xmlns:p14="http://schemas.microsoft.com/office/powerpoint/2010/main" val="265604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29C6E-45F6-EC47-9E62-697FE893C136}"/>
              </a:ext>
            </a:extLst>
          </p:cNvPr>
          <p:cNvSpPr>
            <a:spLocks noGrp="1"/>
          </p:cNvSpPr>
          <p:nvPr>
            <p:ph type="title"/>
          </p:nvPr>
        </p:nvSpPr>
        <p:spPr/>
        <p:txBody>
          <a:bodyPr/>
          <a:lstStyle/>
          <a:p>
            <a:r>
              <a:rPr lang="nl-NL" dirty="0"/>
              <a:t>Large Language Models</a:t>
            </a:r>
            <a:endParaRPr lang="en-US" noProof="0" dirty="0"/>
          </a:p>
        </p:txBody>
      </p:sp>
      <p:sp>
        <p:nvSpPr>
          <p:cNvPr id="3" name="Text Placeholder 2">
            <a:extLst>
              <a:ext uri="{FF2B5EF4-FFF2-40B4-BE49-F238E27FC236}">
                <a16:creationId xmlns:a16="http://schemas.microsoft.com/office/drawing/2014/main" id="{AB02AE85-0D8F-2941-B863-417E24478159}"/>
              </a:ext>
            </a:extLst>
          </p:cNvPr>
          <p:cNvSpPr>
            <a:spLocks noGrp="1"/>
          </p:cNvSpPr>
          <p:nvPr>
            <p:ph type="body" sz="quarter" idx="10"/>
          </p:nvPr>
        </p:nvSpPr>
        <p:spPr/>
        <p:txBody>
          <a:bodyPr/>
          <a:lstStyle/>
          <a:p>
            <a:r>
              <a:rPr lang="en-US" dirty="0"/>
              <a:t>LLM Chatbots For Domain Specific Questions</a:t>
            </a:r>
          </a:p>
        </p:txBody>
      </p:sp>
    </p:spTree>
    <p:extLst>
      <p:ext uri="{BB962C8B-B14F-4D97-AF65-F5344CB8AC3E}">
        <p14:creationId xmlns:p14="http://schemas.microsoft.com/office/powerpoint/2010/main" val="786479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D7F155-69B3-AF0F-FA66-BFEF4F13AEA9}"/>
              </a:ext>
            </a:extLst>
          </p:cNvPr>
          <p:cNvSpPr>
            <a:spLocks noGrp="1"/>
          </p:cNvSpPr>
          <p:nvPr>
            <p:ph type="title"/>
          </p:nvPr>
        </p:nvSpPr>
        <p:spPr/>
        <p:txBody>
          <a:bodyPr/>
          <a:lstStyle/>
          <a:p>
            <a:r>
              <a:rPr lang="nl-BE" dirty="0" err="1"/>
              <a:t>When</a:t>
            </a:r>
            <a:r>
              <a:rPr lang="nl-BE" dirty="0"/>
              <a:t> we look closer</a:t>
            </a:r>
          </a:p>
        </p:txBody>
      </p:sp>
      <p:sp>
        <p:nvSpPr>
          <p:cNvPr id="3" name="Tijdelijke aanduiding voor tekst 2">
            <a:extLst>
              <a:ext uri="{FF2B5EF4-FFF2-40B4-BE49-F238E27FC236}">
                <a16:creationId xmlns:a16="http://schemas.microsoft.com/office/drawing/2014/main" id="{D2A9C001-4264-5301-511B-B04526B4E43F}"/>
              </a:ext>
            </a:extLst>
          </p:cNvPr>
          <p:cNvSpPr>
            <a:spLocks noGrp="1"/>
          </p:cNvSpPr>
          <p:nvPr>
            <p:ph type="body" sz="quarter" idx="10"/>
          </p:nvPr>
        </p:nvSpPr>
        <p:spPr/>
        <p:txBody>
          <a:bodyPr/>
          <a:lstStyle/>
          <a:p>
            <a:endParaRPr lang="nl-BE"/>
          </a:p>
        </p:txBody>
      </p:sp>
    </p:spTree>
    <p:extLst>
      <p:ext uri="{BB962C8B-B14F-4D97-AF65-F5344CB8AC3E}">
        <p14:creationId xmlns:p14="http://schemas.microsoft.com/office/powerpoint/2010/main" val="3330779567"/>
      </p:ext>
    </p:extLst>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C3FAB8-38FA-2989-9281-AB6AE64D630D}"/>
              </a:ext>
            </a:extLst>
          </p:cNvPr>
          <p:cNvSpPr>
            <a:spLocks noGrp="1"/>
          </p:cNvSpPr>
          <p:nvPr>
            <p:ph type="title"/>
          </p:nvPr>
        </p:nvSpPr>
        <p:spPr>
          <a:xfrm>
            <a:off x="623887" y="620713"/>
            <a:ext cx="10944226" cy="791794"/>
          </a:xfrm>
        </p:spPr>
        <p:txBody>
          <a:bodyPr anchor="t">
            <a:normAutofit/>
          </a:bodyPr>
          <a:lstStyle/>
          <a:p>
            <a:r>
              <a:rPr lang="nl-BE" dirty="0"/>
              <a:t>Manual </a:t>
            </a:r>
            <a:r>
              <a:rPr lang="nl-BE" dirty="0" err="1"/>
              <a:t>correction</a:t>
            </a:r>
            <a:endParaRPr lang="nl-BE" dirty="0"/>
          </a:p>
        </p:txBody>
      </p:sp>
      <p:sp>
        <p:nvSpPr>
          <p:cNvPr id="3" name="Tijdelijke aanduiding voor dianummer 2">
            <a:extLst>
              <a:ext uri="{FF2B5EF4-FFF2-40B4-BE49-F238E27FC236}">
                <a16:creationId xmlns:a16="http://schemas.microsoft.com/office/drawing/2014/main" id="{7F0AE941-43CC-1FC0-FEBB-B76B5627A424}"/>
              </a:ext>
            </a:extLst>
          </p:cNvPr>
          <p:cNvSpPr>
            <a:spLocks noGrp="1"/>
          </p:cNvSpPr>
          <p:nvPr>
            <p:ph type="sldNum" sz="quarter" idx="10"/>
          </p:nvPr>
        </p:nvSpPr>
        <p:spPr>
          <a:xfrm>
            <a:off x="8923493" y="6339173"/>
            <a:ext cx="2644619" cy="365125"/>
          </a:xfrm>
        </p:spPr>
        <p:txBody>
          <a:bodyPr anchor="ctr">
            <a:normAutofit/>
          </a:bodyPr>
          <a:lstStyle/>
          <a:p>
            <a:pPr>
              <a:spcAft>
                <a:spcPts val="600"/>
              </a:spcAft>
            </a:pPr>
            <a:fld id="{E038E271-308C-2E46-A3EC-56326F9084CC}" type="slidenum">
              <a:rPr lang="nl-BE" smtClean="0"/>
              <a:pPr>
                <a:spcAft>
                  <a:spcPts val="600"/>
                </a:spcAft>
              </a:pPr>
              <a:t>41</a:t>
            </a:fld>
            <a:endParaRPr lang="nl-BE"/>
          </a:p>
        </p:txBody>
      </p:sp>
      <p:graphicFrame>
        <p:nvGraphicFramePr>
          <p:cNvPr id="5" name="Tabel 4">
            <a:extLst>
              <a:ext uri="{FF2B5EF4-FFF2-40B4-BE49-F238E27FC236}">
                <a16:creationId xmlns:a16="http://schemas.microsoft.com/office/drawing/2014/main" id="{6626364E-B416-600B-1E4B-CAFDA293203C}"/>
              </a:ext>
            </a:extLst>
          </p:cNvPr>
          <p:cNvGraphicFramePr>
            <a:graphicFrameLocks noGrp="1"/>
          </p:cNvGraphicFramePr>
          <p:nvPr/>
        </p:nvGraphicFramePr>
        <p:xfrm>
          <a:off x="1261716" y="1578459"/>
          <a:ext cx="9668573" cy="4658832"/>
        </p:xfrm>
        <a:graphic>
          <a:graphicData uri="http://schemas.openxmlformats.org/drawingml/2006/table">
            <a:tbl>
              <a:tblPr firstRow="1" firstCol="1" bandRow="1">
                <a:tableStyleId>{5C22544A-7EE6-4342-B048-85BDC9FD1C3A}</a:tableStyleId>
              </a:tblPr>
              <a:tblGrid>
                <a:gridCol w="1907218">
                  <a:extLst>
                    <a:ext uri="{9D8B030D-6E8A-4147-A177-3AD203B41FA5}">
                      <a16:colId xmlns:a16="http://schemas.microsoft.com/office/drawing/2014/main" val="498631492"/>
                    </a:ext>
                  </a:extLst>
                </a:gridCol>
                <a:gridCol w="1568276">
                  <a:extLst>
                    <a:ext uri="{9D8B030D-6E8A-4147-A177-3AD203B41FA5}">
                      <a16:colId xmlns:a16="http://schemas.microsoft.com/office/drawing/2014/main" val="3188564369"/>
                    </a:ext>
                  </a:extLst>
                </a:gridCol>
                <a:gridCol w="1470091">
                  <a:extLst>
                    <a:ext uri="{9D8B030D-6E8A-4147-A177-3AD203B41FA5}">
                      <a16:colId xmlns:a16="http://schemas.microsoft.com/office/drawing/2014/main" val="3805405784"/>
                    </a:ext>
                  </a:extLst>
                </a:gridCol>
                <a:gridCol w="1567605">
                  <a:extLst>
                    <a:ext uri="{9D8B030D-6E8A-4147-A177-3AD203B41FA5}">
                      <a16:colId xmlns:a16="http://schemas.microsoft.com/office/drawing/2014/main" val="97346018"/>
                    </a:ext>
                  </a:extLst>
                </a:gridCol>
                <a:gridCol w="1503716">
                  <a:extLst>
                    <a:ext uri="{9D8B030D-6E8A-4147-A177-3AD203B41FA5}">
                      <a16:colId xmlns:a16="http://schemas.microsoft.com/office/drawing/2014/main" val="1651933512"/>
                    </a:ext>
                  </a:extLst>
                </a:gridCol>
                <a:gridCol w="1651667">
                  <a:extLst>
                    <a:ext uri="{9D8B030D-6E8A-4147-A177-3AD203B41FA5}">
                      <a16:colId xmlns:a16="http://schemas.microsoft.com/office/drawing/2014/main" val="209751761"/>
                    </a:ext>
                  </a:extLst>
                </a:gridCol>
              </a:tblGrid>
              <a:tr h="1208084">
                <a:tc>
                  <a:txBody>
                    <a:bodyPr/>
                    <a:lstStyle/>
                    <a:p>
                      <a:pPr algn="ctr">
                        <a:lnSpc>
                          <a:spcPct val="107000"/>
                        </a:lnSpc>
                        <a:spcAft>
                          <a:spcPts val="1600"/>
                        </a:spcAft>
                      </a:pPr>
                      <a:r>
                        <a:rPr lang="nl-NL" sz="2100">
                          <a:effectLst/>
                        </a:rPr>
                        <a:t>Model Naam</a:t>
                      </a:r>
                      <a:endParaRPr lang="nl-NL" sz="2100">
                        <a:solidFill>
                          <a:srgbClr val="323232"/>
                        </a:solidFill>
                        <a:effectLst/>
                        <a:latin typeface="Calibri" panose="020F0502020204030204"/>
                        <a:ea typeface="Calibri" panose="020F0502020204030204"/>
                        <a:cs typeface="Times New Roman" panose="02020603050405020304" pitchFamily="18" charset="0"/>
                      </a:endParaRPr>
                    </a:p>
                  </a:txBody>
                  <a:tcPr marL="0" marR="0" marT="228651" marB="228651" anchor="ctr"/>
                </a:tc>
                <a:tc>
                  <a:txBody>
                    <a:bodyPr/>
                    <a:lstStyle/>
                    <a:p>
                      <a:pPr algn="ctr">
                        <a:lnSpc>
                          <a:spcPct val="107000"/>
                        </a:lnSpc>
                        <a:spcAft>
                          <a:spcPts val="1600"/>
                        </a:spcAft>
                      </a:pPr>
                      <a:r>
                        <a:rPr lang="nl-NL" sz="2100">
                          <a:effectLst/>
                        </a:rPr>
                        <a:t>Minimum Score</a:t>
                      </a:r>
                      <a:endParaRPr lang="nl-NL" sz="2100">
                        <a:solidFill>
                          <a:srgbClr val="323232"/>
                        </a:solidFill>
                        <a:effectLst/>
                        <a:latin typeface="Calibri" panose="020F0502020204030204"/>
                        <a:ea typeface="Calibri" panose="020F0502020204030204"/>
                        <a:cs typeface="Times New Roman" panose="02020603050405020304" pitchFamily="18" charset="0"/>
                      </a:endParaRPr>
                    </a:p>
                  </a:txBody>
                  <a:tcPr marL="0" marR="0" marT="228651" marB="228651" anchor="ctr"/>
                </a:tc>
                <a:tc>
                  <a:txBody>
                    <a:bodyPr/>
                    <a:lstStyle/>
                    <a:p>
                      <a:pPr algn="ctr">
                        <a:lnSpc>
                          <a:spcPct val="107000"/>
                        </a:lnSpc>
                        <a:spcAft>
                          <a:spcPts val="1600"/>
                        </a:spcAft>
                      </a:pPr>
                      <a:r>
                        <a:rPr lang="nl-NL" sz="2100">
                          <a:effectLst/>
                        </a:rPr>
                        <a:t>Maximum Score</a:t>
                      </a:r>
                      <a:endParaRPr lang="nl-NL" sz="2100">
                        <a:solidFill>
                          <a:srgbClr val="323232"/>
                        </a:solidFill>
                        <a:effectLst/>
                        <a:latin typeface="Calibri" panose="020F0502020204030204"/>
                        <a:ea typeface="Calibri" panose="020F0502020204030204"/>
                        <a:cs typeface="Times New Roman" panose="02020603050405020304" pitchFamily="18" charset="0"/>
                      </a:endParaRPr>
                    </a:p>
                  </a:txBody>
                  <a:tcPr marL="0" marR="0" marT="228651" marB="228651" anchor="ctr"/>
                </a:tc>
                <a:tc>
                  <a:txBody>
                    <a:bodyPr/>
                    <a:lstStyle/>
                    <a:p>
                      <a:pPr algn="ctr">
                        <a:lnSpc>
                          <a:spcPct val="107000"/>
                        </a:lnSpc>
                        <a:spcAft>
                          <a:spcPts val="1600"/>
                        </a:spcAft>
                      </a:pPr>
                      <a:r>
                        <a:rPr lang="nl-NL" sz="2100">
                          <a:effectLst/>
                        </a:rPr>
                        <a:t>Gemiddelde Score</a:t>
                      </a:r>
                      <a:endParaRPr lang="nl-NL" sz="2100">
                        <a:solidFill>
                          <a:srgbClr val="323232"/>
                        </a:solidFill>
                        <a:effectLst/>
                        <a:latin typeface="Calibri" panose="020F0502020204030204"/>
                        <a:ea typeface="Calibri" panose="020F0502020204030204"/>
                        <a:cs typeface="Times New Roman" panose="02020603050405020304" pitchFamily="18" charset="0"/>
                      </a:endParaRPr>
                    </a:p>
                  </a:txBody>
                  <a:tcPr marL="0" marR="0" marT="228651" marB="228651" anchor="ctr"/>
                </a:tc>
                <a:tc>
                  <a:txBody>
                    <a:bodyPr/>
                    <a:lstStyle/>
                    <a:p>
                      <a:pPr algn="ctr">
                        <a:lnSpc>
                          <a:spcPct val="107000"/>
                        </a:lnSpc>
                        <a:spcAft>
                          <a:spcPts val="1600"/>
                        </a:spcAft>
                      </a:pPr>
                      <a:r>
                        <a:rPr lang="nl-NL" sz="2100">
                          <a:effectLst/>
                        </a:rPr>
                        <a:t>Minimum Test Score</a:t>
                      </a:r>
                      <a:endParaRPr lang="nl-NL" sz="2100">
                        <a:solidFill>
                          <a:srgbClr val="323232"/>
                        </a:solidFill>
                        <a:effectLst/>
                        <a:latin typeface="Calibri" panose="020F0502020204030204"/>
                        <a:ea typeface="Calibri" panose="020F0502020204030204"/>
                        <a:cs typeface="Times New Roman" panose="02020603050405020304" pitchFamily="18" charset="0"/>
                      </a:endParaRPr>
                    </a:p>
                  </a:txBody>
                  <a:tcPr marL="0" marR="0" marT="228651" marB="228651" anchor="ctr"/>
                </a:tc>
                <a:tc>
                  <a:txBody>
                    <a:bodyPr/>
                    <a:lstStyle/>
                    <a:p>
                      <a:pPr algn="ctr">
                        <a:lnSpc>
                          <a:spcPct val="107000"/>
                        </a:lnSpc>
                        <a:spcAft>
                          <a:spcPts val="1600"/>
                        </a:spcAft>
                      </a:pPr>
                      <a:r>
                        <a:rPr lang="nl-NL" sz="2100">
                          <a:effectLst/>
                        </a:rPr>
                        <a:t>Maximum Test Score</a:t>
                      </a:r>
                      <a:endParaRPr lang="nl-NL" sz="2100">
                        <a:solidFill>
                          <a:srgbClr val="323232"/>
                        </a:solidFill>
                        <a:effectLst/>
                        <a:latin typeface="Calibri" panose="020F0502020204030204"/>
                        <a:ea typeface="Calibri" panose="020F0502020204030204"/>
                        <a:cs typeface="Times New Roman" panose="02020603050405020304" pitchFamily="18" charset="0"/>
                      </a:endParaRPr>
                    </a:p>
                  </a:txBody>
                  <a:tcPr marL="0" marR="0" marT="228651" marB="228651" anchor="ctr"/>
                </a:tc>
                <a:extLst>
                  <a:ext uri="{0D108BD9-81ED-4DB2-BD59-A6C34878D82A}">
                    <a16:rowId xmlns:a16="http://schemas.microsoft.com/office/drawing/2014/main" val="1352255110"/>
                  </a:ext>
                </a:extLst>
              </a:tr>
              <a:tr h="862687">
                <a:tc>
                  <a:txBody>
                    <a:bodyPr/>
                    <a:lstStyle/>
                    <a:p>
                      <a:pPr>
                        <a:lnSpc>
                          <a:spcPct val="107000"/>
                        </a:lnSpc>
                        <a:spcAft>
                          <a:spcPts val="1600"/>
                        </a:spcAft>
                      </a:pPr>
                      <a:r>
                        <a:rPr lang="nl-NL" sz="2100">
                          <a:effectLst/>
                        </a:rPr>
                        <a:t>GPT-4-Turbo</a:t>
                      </a:r>
                      <a:endParaRPr lang="nl-NL" sz="2100">
                        <a:solidFill>
                          <a:srgbClr val="323232"/>
                        </a:solidFill>
                        <a:effectLst/>
                        <a:latin typeface="Calibri" panose="020F0502020204030204"/>
                        <a:ea typeface="Calibri" panose="020F0502020204030204"/>
                        <a:cs typeface="Times New Roman" panose="02020603050405020304" pitchFamily="18" charset="0"/>
                      </a:endParaRPr>
                    </a:p>
                  </a:txBody>
                  <a:tcPr marL="0" marR="0" marT="228651" marB="228651" anchor="ctr"/>
                </a:tc>
                <a:tc>
                  <a:txBody>
                    <a:bodyPr/>
                    <a:lstStyle/>
                    <a:p>
                      <a:pPr algn="ctr">
                        <a:lnSpc>
                          <a:spcPct val="107000"/>
                        </a:lnSpc>
                        <a:spcAft>
                          <a:spcPts val="1600"/>
                        </a:spcAft>
                      </a:pPr>
                      <a:r>
                        <a:rPr lang="nl-NL" sz="2100">
                          <a:effectLst/>
                        </a:rPr>
                        <a:t>7</a:t>
                      </a:r>
                      <a:endParaRPr lang="nl-NL" sz="2100">
                        <a:solidFill>
                          <a:srgbClr val="323232"/>
                        </a:solidFill>
                        <a:effectLst/>
                        <a:latin typeface="Calibri" panose="020F0502020204030204"/>
                        <a:ea typeface="Calibri" panose="020F0502020204030204"/>
                        <a:cs typeface="Times New Roman" panose="02020603050405020304" pitchFamily="18" charset="0"/>
                      </a:endParaRPr>
                    </a:p>
                  </a:txBody>
                  <a:tcPr marL="0" marR="0" marT="228651" marB="228651" anchor="ctr"/>
                </a:tc>
                <a:tc>
                  <a:txBody>
                    <a:bodyPr/>
                    <a:lstStyle/>
                    <a:p>
                      <a:pPr algn="ctr">
                        <a:lnSpc>
                          <a:spcPct val="107000"/>
                        </a:lnSpc>
                        <a:spcAft>
                          <a:spcPts val="1600"/>
                        </a:spcAft>
                      </a:pPr>
                      <a:r>
                        <a:rPr lang="nl-NL" sz="2100" dirty="0">
                          <a:effectLst/>
                        </a:rPr>
                        <a:t>9.25</a:t>
                      </a:r>
                      <a:endParaRPr lang="nl-NL" sz="2100" dirty="0">
                        <a:solidFill>
                          <a:srgbClr val="323232"/>
                        </a:solidFill>
                        <a:effectLst/>
                        <a:latin typeface="Calibri" panose="020F0502020204030204"/>
                        <a:ea typeface="Calibri" panose="020F0502020204030204"/>
                        <a:cs typeface="Times New Roman" panose="02020603050405020304" pitchFamily="18" charset="0"/>
                      </a:endParaRPr>
                    </a:p>
                  </a:txBody>
                  <a:tcPr marL="0" marR="0" marT="228651" marB="228651" anchor="ctr"/>
                </a:tc>
                <a:tc>
                  <a:txBody>
                    <a:bodyPr/>
                    <a:lstStyle/>
                    <a:p>
                      <a:pPr algn="ctr">
                        <a:lnSpc>
                          <a:spcPct val="107000"/>
                        </a:lnSpc>
                        <a:spcAft>
                          <a:spcPts val="1600"/>
                        </a:spcAft>
                      </a:pPr>
                      <a:r>
                        <a:rPr lang="nl-NL" sz="2100">
                          <a:effectLst/>
                        </a:rPr>
                        <a:t>8.25</a:t>
                      </a:r>
                      <a:endParaRPr lang="nl-NL" sz="2100">
                        <a:solidFill>
                          <a:srgbClr val="323232"/>
                        </a:solidFill>
                        <a:effectLst/>
                        <a:latin typeface="Calibri" panose="020F0502020204030204"/>
                        <a:ea typeface="Calibri" panose="020F0502020204030204"/>
                        <a:cs typeface="Times New Roman" panose="02020603050405020304" pitchFamily="18" charset="0"/>
                      </a:endParaRPr>
                    </a:p>
                  </a:txBody>
                  <a:tcPr marL="0" marR="0" marT="228651" marB="228651" anchor="ctr"/>
                </a:tc>
                <a:tc>
                  <a:txBody>
                    <a:bodyPr/>
                    <a:lstStyle/>
                    <a:p>
                      <a:pPr algn="ctr">
                        <a:lnSpc>
                          <a:spcPct val="107000"/>
                        </a:lnSpc>
                        <a:spcAft>
                          <a:spcPts val="1600"/>
                        </a:spcAft>
                      </a:pPr>
                      <a:r>
                        <a:rPr lang="nl-NL" sz="2100">
                          <a:effectLst/>
                        </a:rPr>
                        <a:t>7.75</a:t>
                      </a:r>
                      <a:endParaRPr lang="nl-NL" sz="2100">
                        <a:solidFill>
                          <a:srgbClr val="323232"/>
                        </a:solidFill>
                        <a:effectLst/>
                        <a:latin typeface="Calibri" panose="020F0502020204030204"/>
                        <a:ea typeface="Calibri" panose="020F0502020204030204"/>
                        <a:cs typeface="Times New Roman" panose="02020603050405020304" pitchFamily="18" charset="0"/>
                      </a:endParaRPr>
                    </a:p>
                  </a:txBody>
                  <a:tcPr marL="0" marR="0" marT="228651" marB="228651" anchor="ctr"/>
                </a:tc>
                <a:tc>
                  <a:txBody>
                    <a:bodyPr/>
                    <a:lstStyle/>
                    <a:p>
                      <a:pPr algn="ctr">
                        <a:lnSpc>
                          <a:spcPct val="107000"/>
                        </a:lnSpc>
                        <a:spcAft>
                          <a:spcPts val="1600"/>
                        </a:spcAft>
                      </a:pPr>
                      <a:r>
                        <a:rPr lang="nl-NL" sz="2100">
                          <a:effectLst/>
                        </a:rPr>
                        <a:t>9</a:t>
                      </a:r>
                      <a:endParaRPr lang="nl-NL" sz="2100">
                        <a:solidFill>
                          <a:srgbClr val="323232"/>
                        </a:solidFill>
                        <a:effectLst/>
                        <a:latin typeface="Calibri" panose="020F0502020204030204"/>
                        <a:ea typeface="Calibri" panose="020F0502020204030204"/>
                        <a:cs typeface="Times New Roman" panose="02020603050405020304" pitchFamily="18" charset="0"/>
                      </a:endParaRPr>
                    </a:p>
                  </a:txBody>
                  <a:tcPr marL="0" marR="0" marT="228651" marB="228651" anchor="ctr"/>
                </a:tc>
                <a:extLst>
                  <a:ext uri="{0D108BD9-81ED-4DB2-BD59-A6C34878D82A}">
                    <a16:rowId xmlns:a16="http://schemas.microsoft.com/office/drawing/2014/main" val="3255896333"/>
                  </a:ext>
                </a:extLst>
              </a:tr>
              <a:tr h="862687">
                <a:tc>
                  <a:txBody>
                    <a:bodyPr/>
                    <a:lstStyle/>
                    <a:p>
                      <a:pPr>
                        <a:lnSpc>
                          <a:spcPct val="107000"/>
                        </a:lnSpc>
                        <a:spcAft>
                          <a:spcPts val="1600"/>
                        </a:spcAft>
                      </a:pPr>
                      <a:r>
                        <a:rPr lang="nl-NL" sz="2100">
                          <a:effectLst/>
                        </a:rPr>
                        <a:t>Haiku</a:t>
                      </a:r>
                      <a:endParaRPr lang="nl-NL" sz="2100">
                        <a:solidFill>
                          <a:srgbClr val="323232"/>
                        </a:solidFill>
                        <a:effectLst/>
                        <a:latin typeface="Calibri" panose="020F0502020204030204"/>
                        <a:ea typeface="Calibri" panose="020F0502020204030204"/>
                        <a:cs typeface="Times New Roman" panose="02020603050405020304" pitchFamily="18" charset="0"/>
                      </a:endParaRPr>
                    </a:p>
                  </a:txBody>
                  <a:tcPr marL="0" marR="0" marT="228651" marB="228651" anchor="ctr"/>
                </a:tc>
                <a:tc>
                  <a:txBody>
                    <a:bodyPr/>
                    <a:lstStyle/>
                    <a:p>
                      <a:pPr algn="ctr">
                        <a:lnSpc>
                          <a:spcPct val="107000"/>
                        </a:lnSpc>
                        <a:spcAft>
                          <a:spcPts val="1600"/>
                        </a:spcAft>
                      </a:pPr>
                      <a:r>
                        <a:rPr lang="nl-NL" sz="2100">
                          <a:effectLst/>
                        </a:rPr>
                        <a:t>4.5</a:t>
                      </a:r>
                      <a:endParaRPr lang="nl-NL" sz="2100">
                        <a:solidFill>
                          <a:srgbClr val="323232"/>
                        </a:solidFill>
                        <a:effectLst/>
                        <a:latin typeface="Calibri" panose="020F0502020204030204"/>
                        <a:ea typeface="Calibri" panose="020F0502020204030204"/>
                        <a:cs typeface="Times New Roman" panose="02020603050405020304" pitchFamily="18" charset="0"/>
                      </a:endParaRPr>
                    </a:p>
                  </a:txBody>
                  <a:tcPr marL="0" marR="0" marT="228651" marB="228651" anchor="ctr"/>
                </a:tc>
                <a:tc>
                  <a:txBody>
                    <a:bodyPr/>
                    <a:lstStyle/>
                    <a:p>
                      <a:pPr algn="ctr">
                        <a:lnSpc>
                          <a:spcPct val="107000"/>
                        </a:lnSpc>
                        <a:spcAft>
                          <a:spcPts val="1600"/>
                        </a:spcAft>
                      </a:pPr>
                      <a:r>
                        <a:rPr lang="nl-NL" sz="2100">
                          <a:effectLst/>
                        </a:rPr>
                        <a:t>9</a:t>
                      </a:r>
                      <a:endParaRPr lang="nl-NL" sz="2100">
                        <a:solidFill>
                          <a:srgbClr val="323232"/>
                        </a:solidFill>
                        <a:effectLst/>
                        <a:latin typeface="Calibri" panose="020F0502020204030204"/>
                        <a:ea typeface="Calibri" panose="020F0502020204030204"/>
                        <a:cs typeface="Times New Roman" panose="02020603050405020304" pitchFamily="18" charset="0"/>
                      </a:endParaRPr>
                    </a:p>
                  </a:txBody>
                  <a:tcPr marL="0" marR="0" marT="228651" marB="228651" anchor="ctr"/>
                </a:tc>
                <a:tc>
                  <a:txBody>
                    <a:bodyPr/>
                    <a:lstStyle/>
                    <a:p>
                      <a:pPr algn="ctr">
                        <a:lnSpc>
                          <a:spcPct val="107000"/>
                        </a:lnSpc>
                        <a:spcAft>
                          <a:spcPts val="1600"/>
                        </a:spcAft>
                      </a:pPr>
                      <a:r>
                        <a:rPr lang="nl-NL" sz="2100">
                          <a:effectLst/>
                        </a:rPr>
                        <a:t>7</a:t>
                      </a:r>
                      <a:endParaRPr lang="nl-NL" sz="2100">
                        <a:solidFill>
                          <a:srgbClr val="323232"/>
                        </a:solidFill>
                        <a:effectLst/>
                        <a:latin typeface="Calibri" panose="020F0502020204030204"/>
                        <a:ea typeface="Calibri" panose="020F0502020204030204"/>
                        <a:cs typeface="Times New Roman" panose="02020603050405020304" pitchFamily="18" charset="0"/>
                      </a:endParaRPr>
                    </a:p>
                  </a:txBody>
                  <a:tcPr marL="0" marR="0" marT="228651" marB="228651" anchor="ctr"/>
                </a:tc>
                <a:tc>
                  <a:txBody>
                    <a:bodyPr/>
                    <a:lstStyle/>
                    <a:p>
                      <a:pPr algn="ctr">
                        <a:lnSpc>
                          <a:spcPct val="107000"/>
                        </a:lnSpc>
                        <a:spcAft>
                          <a:spcPts val="1600"/>
                        </a:spcAft>
                      </a:pPr>
                      <a:r>
                        <a:rPr lang="nl-NL" sz="2100">
                          <a:effectLst/>
                        </a:rPr>
                        <a:t>5.5</a:t>
                      </a:r>
                      <a:endParaRPr lang="nl-NL" sz="2100">
                        <a:solidFill>
                          <a:srgbClr val="323232"/>
                        </a:solidFill>
                        <a:effectLst/>
                        <a:latin typeface="Calibri" panose="020F0502020204030204"/>
                        <a:ea typeface="Calibri" panose="020F0502020204030204"/>
                        <a:cs typeface="Times New Roman" panose="02020603050405020304" pitchFamily="18" charset="0"/>
                      </a:endParaRPr>
                    </a:p>
                  </a:txBody>
                  <a:tcPr marL="0" marR="0" marT="228651" marB="228651" anchor="ctr"/>
                </a:tc>
                <a:tc>
                  <a:txBody>
                    <a:bodyPr/>
                    <a:lstStyle/>
                    <a:p>
                      <a:pPr algn="ctr">
                        <a:lnSpc>
                          <a:spcPct val="107000"/>
                        </a:lnSpc>
                        <a:spcAft>
                          <a:spcPts val="1600"/>
                        </a:spcAft>
                      </a:pPr>
                      <a:r>
                        <a:rPr lang="nl-NL" sz="2100">
                          <a:effectLst/>
                        </a:rPr>
                        <a:t>8</a:t>
                      </a:r>
                      <a:endParaRPr lang="nl-NL" sz="2100">
                        <a:solidFill>
                          <a:srgbClr val="323232"/>
                        </a:solidFill>
                        <a:effectLst/>
                        <a:latin typeface="Calibri" panose="020F0502020204030204"/>
                        <a:ea typeface="Calibri" panose="020F0502020204030204"/>
                        <a:cs typeface="Times New Roman" panose="02020603050405020304" pitchFamily="18" charset="0"/>
                      </a:endParaRPr>
                    </a:p>
                  </a:txBody>
                  <a:tcPr marL="0" marR="0" marT="228651" marB="228651" anchor="ctr"/>
                </a:tc>
                <a:extLst>
                  <a:ext uri="{0D108BD9-81ED-4DB2-BD59-A6C34878D82A}">
                    <a16:rowId xmlns:a16="http://schemas.microsoft.com/office/drawing/2014/main" val="75156138"/>
                  </a:ext>
                </a:extLst>
              </a:tr>
              <a:tr h="862687">
                <a:tc>
                  <a:txBody>
                    <a:bodyPr/>
                    <a:lstStyle/>
                    <a:p>
                      <a:pPr>
                        <a:lnSpc>
                          <a:spcPct val="107000"/>
                        </a:lnSpc>
                        <a:spcAft>
                          <a:spcPts val="1600"/>
                        </a:spcAft>
                      </a:pPr>
                      <a:r>
                        <a:rPr lang="nl-NL" sz="2100">
                          <a:effectLst/>
                        </a:rPr>
                        <a:t>Mistral-FT</a:t>
                      </a:r>
                      <a:endParaRPr lang="nl-NL" sz="2100">
                        <a:solidFill>
                          <a:srgbClr val="323232"/>
                        </a:solidFill>
                        <a:effectLst/>
                        <a:latin typeface="Calibri" panose="020F0502020204030204"/>
                        <a:ea typeface="Calibri" panose="020F0502020204030204"/>
                        <a:cs typeface="Times New Roman" panose="02020603050405020304" pitchFamily="18" charset="0"/>
                      </a:endParaRPr>
                    </a:p>
                  </a:txBody>
                  <a:tcPr marL="0" marR="0" marT="228651" marB="228651" anchor="ctr"/>
                </a:tc>
                <a:tc>
                  <a:txBody>
                    <a:bodyPr/>
                    <a:lstStyle/>
                    <a:p>
                      <a:pPr algn="ctr">
                        <a:lnSpc>
                          <a:spcPct val="107000"/>
                        </a:lnSpc>
                        <a:spcAft>
                          <a:spcPts val="1600"/>
                        </a:spcAft>
                      </a:pPr>
                      <a:r>
                        <a:rPr lang="nl-NL" sz="2100">
                          <a:effectLst/>
                        </a:rPr>
                        <a:t>2.75</a:t>
                      </a:r>
                      <a:endParaRPr lang="nl-NL" sz="2100">
                        <a:solidFill>
                          <a:srgbClr val="323232"/>
                        </a:solidFill>
                        <a:effectLst/>
                        <a:latin typeface="Calibri" panose="020F0502020204030204"/>
                        <a:ea typeface="Calibri" panose="020F0502020204030204"/>
                        <a:cs typeface="Times New Roman" panose="02020603050405020304" pitchFamily="18" charset="0"/>
                      </a:endParaRPr>
                    </a:p>
                  </a:txBody>
                  <a:tcPr marL="0" marR="0" marT="228651" marB="228651" anchor="ctr"/>
                </a:tc>
                <a:tc>
                  <a:txBody>
                    <a:bodyPr/>
                    <a:lstStyle/>
                    <a:p>
                      <a:pPr algn="ctr">
                        <a:lnSpc>
                          <a:spcPct val="107000"/>
                        </a:lnSpc>
                        <a:spcAft>
                          <a:spcPts val="1600"/>
                        </a:spcAft>
                      </a:pPr>
                      <a:r>
                        <a:rPr lang="nl-NL" sz="2100">
                          <a:effectLst/>
                        </a:rPr>
                        <a:t>6</a:t>
                      </a:r>
                      <a:endParaRPr lang="nl-NL" sz="2100">
                        <a:solidFill>
                          <a:srgbClr val="323232"/>
                        </a:solidFill>
                        <a:effectLst/>
                        <a:latin typeface="Calibri" panose="020F0502020204030204"/>
                        <a:ea typeface="Calibri" panose="020F0502020204030204"/>
                        <a:cs typeface="Times New Roman" panose="02020603050405020304" pitchFamily="18" charset="0"/>
                      </a:endParaRPr>
                    </a:p>
                  </a:txBody>
                  <a:tcPr marL="0" marR="0" marT="228651" marB="228651" anchor="ctr"/>
                </a:tc>
                <a:tc>
                  <a:txBody>
                    <a:bodyPr/>
                    <a:lstStyle/>
                    <a:p>
                      <a:pPr algn="ctr">
                        <a:lnSpc>
                          <a:spcPct val="107000"/>
                        </a:lnSpc>
                        <a:spcAft>
                          <a:spcPts val="1600"/>
                        </a:spcAft>
                      </a:pPr>
                      <a:r>
                        <a:rPr lang="nl-NL" sz="2100">
                          <a:effectLst/>
                        </a:rPr>
                        <a:t>4.5</a:t>
                      </a:r>
                      <a:endParaRPr lang="nl-NL" sz="2100">
                        <a:solidFill>
                          <a:srgbClr val="323232"/>
                        </a:solidFill>
                        <a:effectLst/>
                        <a:latin typeface="Calibri" panose="020F0502020204030204"/>
                        <a:ea typeface="Calibri" panose="020F0502020204030204"/>
                        <a:cs typeface="Times New Roman" panose="02020603050405020304" pitchFamily="18" charset="0"/>
                      </a:endParaRPr>
                    </a:p>
                  </a:txBody>
                  <a:tcPr marL="0" marR="0" marT="228651" marB="228651" anchor="ctr"/>
                </a:tc>
                <a:tc>
                  <a:txBody>
                    <a:bodyPr/>
                    <a:lstStyle/>
                    <a:p>
                      <a:pPr algn="ctr">
                        <a:lnSpc>
                          <a:spcPct val="107000"/>
                        </a:lnSpc>
                        <a:spcAft>
                          <a:spcPts val="1600"/>
                        </a:spcAft>
                      </a:pPr>
                      <a:r>
                        <a:rPr lang="nl-NL" sz="2100">
                          <a:effectLst/>
                        </a:rPr>
                        <a:t>3</a:t>
                      </a:r>
                      <a:endParaRPr lang="nl-NL" sz="2100">
                        <a:solidFill>
                          <a:srgbClr val="323232"/>
                        </a:solidFill>
                        <a:effectLst/>
                        <a:latin typeface="Calibri" panose="020F0502020204030204"/>
                        <a:ea typeface="Calibri" panose="020F0502020204030204"/>
                        <a:cs typeface="Times New Roman" panose="02020603050405020304" pitchFamily="18" charset="0"/>
                      </a:endParaRPr>
                    </a:p>
                  </a:txBody>
                  <a:tcPr marL="0" marR="0" marT="228651" marB="228651" anchor="ctr"/>
                </a:tc>
                <a:tc>
                  <a:txBody>
                    <a:bodyPr/>
                    <a:lstStyle/>
                    <a:p>
                      <a:pPr algn="ctr">
                        <a:lnSpc>
                          <a:spcPct val="107000"/>
                        </a:lnSpc>
                        <a:spcAft>
                          <a:spcPts val="1600"/>
                        </a:spcAft>
                      </a:pPr>
                      <a:r>
                        <a:rPr lang="nl-NL" sz="2100">
                          <a:effectLst/>
                        </a:rPr>
                        <a:t>5.5</a:t>
                      </a:r>
                      <a:endParaRPr lang="nl-NL" sz="2100">
                        <a:solidFill>
                          <a:srgbClr val="323232"/>
                        </a:solidFill>
                        <a:effectLst/>
                        <a:latin typeface="Calibri" panose="020F0502020204030204"/>
                        <a:ea typeface="Calibri" panose="020F0502020204030204"/>
                        <a:cs typeface="Times New Roman" panose="02020603050405020304" pitchFamily="18" charset="0"/>
                      </a:endParaRPr>
                    </a:p>
                  </a:txBody>
                  <a:tcPr marL="0" marR="0" marT="228651" marB="228651" anchor="ctr"/>
                </a:tc>
                <a:extLst>
                  <a:ext uri="{0D108BD9-81ED-4DB2-BD59-A6C34878D82A}">
                    <a16:rowId xmlns:a16="http://schemas.microsoft.com/office/drawing/2014/main" val="3851260596"/>
                  </a:ext>
                </a:extLst>
              </a:tr>
              <a:tr h="862687">
                <a:tc>
                  <a:txBody>
                    <a:bodyPr/>
                    <a:lstStyle/>
                    <a:p>
                      <a:pPr>
                        <a:lnSpc>
                          <a:spcPct val="107000"/>
                        </a:lnSpc>
                        <a:spcAft>
                          <a:spcPts val="1600"/>
                        </a:spcAft>
                      </a:pPr>
                      <a:r>
                        <a:rPr lang="nl-NL" sz="2100">
                          <a:effectLst/>
                        </a:rPr>
                        <a:t>Mixtral-8x7B</a:t>
                      </a:r>
                      <a:endParaRPr lang="nl-NL" sz="2100">
                        <a:solidFill>
                          <a:srgbClr val="323232"/>
                        </a:solidFill>
                        <a:effectLst/>
                        <a:latin typeface="Calibri" panose="020F0502020204030204"/>
                        <a:ea typeface="Calibri" panose="020F0502020204030204"/>
                        <a:cs typeface="Times New Roman" panose="02020603050405020304" pitchFamily="18" charset="0"/>
                      </a:endParaRPr>
                    </a:p>
                  </a:txBody>
                  <a:tcPr marL="0" marR="0" marT="228651" marB="228651" anchor="ctr"/>
                </a:tc>
                <a:tc>
                  <a:txBody>
                    <a:bodyPr/>
                    <a:lstStyle/>
                    <a:p>
                      <a:pPr algn="ctr">
                        <a:lnSpc>
                          <a:spcPct val="107000"/>
                        </a:lnSpc>
                        <a:spcAft>
                          <a:spcPts val="1600"/>
                        </a:spcAft>
                      </a:pPr>
                      <a:r>
                        <a:rPr lang="nl-NL" sz="2100">
                          <a:effectLst/>
                        </a:rPr>
                        <a:t>2.75</a:t>
                      </a:r>
                      <a:endParaRPr lang="nl-NL" sz="2100">
                        <a:solidFill>
                          <a:srgbClr val="323232"/>
                        </a:solidFill>
                        <a:effectLst/>
                        <a:latin typeface="Calibri" panose="020F0502020204030204"/>
                        <a:ea typeface="Calibri" panose="020F0502020204030204"/>
                        <a:cs typeface="Times New Roman" panose="02020603050405020304" pitchFamily="18" charset="0"/>
                      </a:endParaRPr>
                    </a:p>
                  </a:txBody>
                  <a:tcPr marL="0" marR="0" marT="228651" marB="228651" anchor="ctr"/>
                </a:tc>
                <a:tc>
                  <a:txBody>
                    <a:bodyPr/>
                    <a:lstStyle/>
                    <a:p>
                      <a:pPr algn="ctr">
                        <a:lnSpc>
                          <a:spcPct val="107000"/>
                        </a:lnSpc>
                        <a:spcAft>
                          <a:spcPts val="1600"/>
                        </a:spcAft>
                      </a:pPr>
                      <a:r>
                        <a:rPr lang="nl-NL" sz="2100">
                          <a:effectLst/>
                        </a:rPr>
                        <a:t>7</a:t>
                      </a:r>
                      <a:endParaRPr lang="nl-NL" sz="2100">
                        <a:solidFill>
                          <a:srgbClr val="323232"/>
                        </a:solidFill>
                        <a:effectLst/>
                        <a:latin typeface="Calibri" panose="020F0502020204030204"/>
                        <a:ea typeface="Calibri" panose="020F0502020204030204"/>
                        <a:cs typeface="Times New Roman" panose="02020603050405020304" pitchFamily="18" charset="0"/>
                      </a:endParaRPr>
                    </a:p>
                  </a:txBody>
                  <a:tcPr marL="0" marR="0" marT="228651" marB="228651" anchor="ctr"/>
                </a:tc>
                <a:tc>
                  <a:txBody>
                    <a:bodyPr/>
                    <a:lstStyle/>
                    <a:p>
                      <a:pPr algn="ctr">
                        <a:lnSpc>
                          <a:spcPct val="107000"/>
                        </a:lnSpc>
                        <a:spcAft>
                          <a:spcPts val="1600"/>
                        </a:spcAft>
                      </a:pPr>
                      <a:r>
                        <a:rPr lang="nl-NL" sz="2100">
                          <a:effectLst/>
                        </a:rPr>
                        <a:t>4.5</a:t>
                      </a:r>
                      <a:endParaRPr lang="nl-NL" sz="2100">
                        <a:solidFill>
                          <a:srgbClr val="323232"/>
                        </a:solidFill>
                        <a:effectLst/>
                        <a:latin typeface="Calibri" panose="020F0502020204030204"/>
                        <a:ea typeface="Calibri" panose="020F0502020204030204"/>
                        <a:cs typeface="Times New Roman" panose="02020603050405020304" pitchFamily="18" charset="0"/>
                      </a:endParaRPr>
                    </a:p>
                  </a:txBody>
                  <a:tcPr marL="0" marR="0" marT="228651" marB="228651" anchor="ctr"/>
                </a:tc>
                <a:tc>
                  <a:txBody>
                    <a:bodyPr/>
                    <a:lstStyle/>
                    <a:p>
                      <a:pPr algn="ctr">
                        <a:lnSpc>
                          <a:spcPct val="107000"/>
                        </a:lnSpc>
                        <a:spcAft>
                          <a:spcPts val="1600"/>
                        </a:spcAft>
                      </a:pPr>
                      <a:r>
                        <a:rPr lang="nl-NL" sz="2100">
                          <a:effectLst/>
                        </a:rPr>
                        <a:t>3</a:t>
                      </a:r>
                      <a:endParaRPr lang="nl-NL" sz="2100">
                        <a:solidFill>
                          <a:srgbClr val="323232"/>
                        </a:solidFill>
                        <a:effectLst/>
                        <a:latin typeface="Calibri" panose="020F0502020204030204"/>
                        <a:ea typeface="Calibri" panose="020F0502020204030204"/>
                        <a:cs typeface="Times New Roman" panose="02020603050405020304" pitchFamily="18" charset="0"/>
                      </a:endParaRPr>
                    </a:p>
                  </a:txBody>
                  <a:tcPr marL="0" marR="0" marT="228651" marB="228651" anchor="ctr"/>
                </a:tc>
                <a:tc>
                  <a:txBody>
                    <a:bodyPr/>
                    <a:lstStyle/>
                    <a:p>
                      <a:pPr algn="ctr">
                        <a:lnSpc>
                          <a:spcPct val="107000"/>
                        </a:lnSpc>
                        <a:spcAft>
                          <a:spcPts val="1600"/>
                        </a:spcAft>
                      </a:pPr>
                      <a:r>
                        <a:rPr lang="nl-NL" sz="2100" dirty="0">
                          <a:effectLst/>
                        </a:rPr>
                        <a:t>5.75</a:t>
                      </a:r>
                      <a:endParaRPr lang="nl-NL" sz="2100" dirty="0">
                        <a:solidFill>
                          <a:srgbClr val="323232"/>
                        </a:solidFill>
                        <a:effectLst/>
                        <a:latin typeface="Calibri" panose="020F0502020204030204"/>
                        <a:ea typeface="Calibri" panose="020F0502020204030204"/>
                        <a:cs typeface="Times New Roman" panose="02020603050405020304" pitchFamily="18" charset="0"/>
                      </a:endParaRPr>
                    </a:p>
                  </a:txBody>
                  <a:tcPr marL="0" marR="0" marT="228651" marB="228651" anchor="ctr"/>
                </a:tc>
                <a:extLst>
                  <a:ext uri="{0D108BD9-81ED-4DB2-BD59-A6C34878D82A}">
                    <a16:rowId xmlns:a16="http://schemas.microsoft.com/office/drawing/2014/main" val="266283048"/>
                  </a:ext>
                </a:extLst>
              </a:tr>
            </a:tbl>
          </a:graphicData>
        </a:graphic>
      </p:graphicFrame>
    </p:spTree>
    <p:extLst>
      <p:ext uri="{BB962C8B-B14F-4D97-AF65-F5344CB8AC3E}">
        <p14:creationId xmlns:p14="http://schemas.microsoft.com/office/powerpoint/2010/main" val="38455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C6A834-20F2-1CC2-F458-AB06A9D81B7F}"/>
              </a:ext>
            </a:extLst>
          </p:cNvPr>
          <p:cNvSpPr>
            <a:spLocks noGrp="1"/>
          </p:cNvSpPr>
          <p:nvPr>
            <p:ph type="title"/>
          </p:nvPr>
        </p:nvSpPr>
        <p:spPr/>
        <p:txBody>
          <a:bodyPr/>
          <a:lstStyle/>
          <a:p>
            <a:r>
              <a:rPr lang="nl-BE" dirty="0"/>
              <a:t>Research </a:t>
            </a:r>
            <a:r>
              <a:rPr lang="en-GB" dirty="0"/>
              <a:t>Questions</a:t>
            </a:r>
          </a:p>
        </p:txBody>
      </p:sp>
      <p:sp>
        <p:nvSpPr>
          <p:cNvPr id="3" name="Tijdelijke aanduiding voor dianummer 2">
            <a:extLst>
              <a:ext uri="{FF2B5EF4-FFF2-40B4-BE49-F238E27FC236}">
                <a16:creationId xmlns:a16="http://schemas.microsoft.com/office/drawing/2014/main" id="{E7AD94A0-06D7-AF78-5002-0459D107A2B9}"/>
              </a:ext>
            </a:extLst>
          </p:cNvPr>
          <p:cNvSpPr>
            <a:spLocks noGrp="1"/>
          </p:cNvSpPr>
          <p:nvPr>
            <p:ph type="sldNum" sz="quarter" idx="10"/>
          </p:nvPr>
        </p:nvSpPr>
        <p:spPr/>
        <p:txBody>
          <a:bodyPr/>
          <a:lstStyle/>
          <a:p>
            <a:fld id="{E038E271-308C-2E46-A3EC-56326F9084CC}" type="slidenum">
              <a:rPr lang="nl-BE" smtClean="0"/>
              <a:pPr/>
              <a:t>5</a:t>
            </a:fld>
            <a:endParaRPr lang="nl-BE" dirty="0"/>
          </a:p>
        </p:txBody>
      </p:sp>
      <p:sp>
        <p:nvSpPr>
          <p:cNvPr id="4" name="Tijdelijke aanduiding voor tekst 3">
            <a:extLst>
              <a:ext uri="{FF2B5EF4-FFF2-40B4-BE49-F238E27FC236}">
                <a16:creationId xmlns:a16="http://schemas.microsoft.com/office/drawing/2014/main" id="{A149FF4B-4E39-2058-C385-650444B8696B}"/>
              </a:ext>
            </a:extLst>
          </p:cNvPr>
          <p:cNvSpPr>
            <a:spLocks noGrp="1"/>
          </p:cNvSpPr>
          <p:nvPr>
            <p:ph type="body" sz="quarter" idx="11"/>
          </p:nvPr>
        </p:nvSpPr>
        <p:spPr/>
        <p:txBody>
          <a:bodyPr/>
          <a:lstStyle/>
          <a:p>
            <a:r>
              <a:rPr lang="en-GB" dirty="0"/>
              <a:t>How can we make a LLM more knowledgeable in a specific domain?</a:t>
            </a:r>
          </a:p>
          <a:p>
            <a:r>
              <a:rPr lang="en-GB" dirty="0"/>
              <a:t>How do the different methods compare to each other?</a:t>
            </a:r>
          </a:p>
        </p:txBody>
      </p:sp>
    </p:spTree>
    <p:extLst>
      <p:ext uri="{BB962C8B-B14F-4D97-AF65-F5344CB8AC3E}">
        <p14:creationId xmlns:p14="http://schemas.microsoft.com/office/powerpoint/2010/main" val="3688671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1BD8A3-1FE0-0461-EC5E-6FBEB2A8C177}"/>
              </a:ext>
            </a:extLst>
          </p:cNvPr>
          <p:cNvSpPr>
            <a:spLocks noGrp="1"/>
          </p:cNvSpPr>
          <p:nvPr>
            <p:ph type="title"/>
          </p:nvPr>
        </p:nvSpPr>
        <p:spPr/>
        <p:txBody>
          <a:bodyPr/>
          <a:lstStyle/>
          <a:p>
            <a:r>
              <a:rPr lang="nl-BE" dirty="0" err="1"/>
              <a:t>What</a:t>
            </a:r>
            <a:r>
              <a:rPr lang="nl-BE" dirty="0"/>
              <a:t> Is The </a:t>
            </a:r>
            <a:r>
              <a:rPr lang="nl-BE" dirty="0" err="1"/>
              <a:t>Problem</a:t>
            </a:r>
            <a:r>
              <a:rPr lang="nl-BE" dirty="0"/>
              <a:t>?</a:t>
            </a:r>
          </a:p>
        </p:txBody>
      </p:sp>
      <p:sp>
        <p:nvSpPr>
          <p:cNvPr id="3" name="Tijdelijke aanduiding voor dianummer 2">
            <a:extLst>
              <a:ext uri="{FF2B5EF4-FFF2-40B4-BE49-F238E27FC236}">
                <a16:creationId xmlns:a16="http://schemas.microsoft.com/office/drawing/2014/main" id="{09CB0B76-6051-B6B0-EAA6-023F00F3A7D5}"/>
              </a:ext>
            </a:extLst>
          </p:cNvPr>
          <p:cNvSpPr>
            <a:spLocks noGrp="1"/>
          </p:cNvSpPr>
          <p:nvPr>
            <p:ph type="sldNum" sz="quarter" idx="10"/>
          </p:nvPr>
        </p:nvSpPr>
        <p:spPr/>
        <p:txBody>
          <a:bodyPr/>
          <a:lstStyle/>
          <a:p>
            <a:fld id="{E038E271-308C-2E46-A3EC-56326F9084CC}" type="slidenum">
              <a:rPr lang="nl-BE" smtClean="0"/>
              <a:pPr/>
              <a:t>6</a:t>
            </a:fld>
            <a:endParaRPr lang="nl-BE" dirty="0"/>
          </a:p>
        </p:txBody>
      </p:sp>
      <p:sp>
        <p:nvSpPr>
          <p:cNvPr id="4" name="Tijdelijke aanduiding voor tekst 3">
            <a:extLst>
              <a:ext uri="{FF2B5EF4-FFF2-40B4-BE49-F238E27FC236}">
                <a16:creationId xmlns:a16="http://schemas.microsoft.com/office/drawing/2014/main" id="{2F9D5F11-CE19-147B-5762-008EC9BF21D9}"/>
              </a:ext>
            </a:extLst>
          </p:cNvPr>
          <p:cNvSpPr>
            <a:spLocks noGrp="1"/>
          </p:cNvSpPr>
          <p:nvPr>
            <p:ph type="body" sz="quarter" idx="11"/>
          </p:nvPr>
        </p:nvSpPr>
        <p:spPr/>
        <p:txBody>
          <a:bodyPr/>
          <a:lstStyle/>
          <a:p>
            <a:endParaRPr lang="nl-BE" dirty="0"/>
          </a:p>
        </p:txBody>
      </p:sp>
      <p:cxnSp>
        <p:nvCxnSpPr>
          <p:cNvPr id="6" name="Rechte verbindingslijn 5">
            <a:extLst>
              <a:ext uri="{FF2B5EF4-FFF2-40B4-BE49-F238E27FC236}">
                <a16:creationId xmlns:a16="http://schemas.microsoft.com/office/drawing/2014/main" id="{7766A5A9-81EB-B489-9D07-C282047A4BDC}"/>
              </a:ext>
            </a:extLst>
          </p:cNvPr>
          <p:cNvCxnSpPr/>
          <p:nvPr/>
        </p:nvCxnSpPr>
        <p:spPr>
          <a:xfrm>
            <a:off x="1070516" y="4795024"/>
            <a:ext cx="10116000" cy="0"/>
          </a:xfrm>
          <a:prstGeom prst="line">
            <a:avLst/>
          </a:prstGeom>
          <a:ln w="57150">
            <a:tailEnd type="arrow"/>
          </a:ln>
        </p:spPr>
        <p:style>
          <a:lnRef idx="1">
            <a:schemeClr val="dk1"/>
          </a:lnRef>
          <a:fillRef idx="0">
            <a:schemeClr val="dk1"/>
          </a:fillRef>
          <a:effectRef idx="0">
            <a:schemeClr val="dk1"/>
          </a:effectRef>
          <a:fontRef idx="minor">
            <a:schemeClr val="tx1"/>
          </a:fontRef>
        </p:style>
      </p:cxnSp>
      <p:cxnSp>
        <p:nvCxnSpPr>
          <p:cNvPr id="14" name="Rechte verbindingslijn 13">
            <a:extLst>
              <a:ext uri="{FF2B5EF4-FFF2-40B4-BE49-F238E27FC236}">
                <a16:creationId xmlns:a16="http://schemas.microsoft.com/office/drawing/2014/main" id="{8A4E3E73-6637-46E3-E0FA-F7C66BBE5C30}"/>
              </a:ext>
            </a:extLst>
          </p:cNvPr>
          <p:cNvCxnSpPr>
            <a:cxnSpLocks/>
          </p:cNvCxnSpPr>
          <p:nvPr/>
        </p:nvCxnSpPr>
        <p:spPr>
          <a:xfrm>
            <a:off x="1248937" y="4616605"/>
            <a:ext cx="0" cy="367990"/>
          </a:xfrm>
          <a:prstGeom prst="line">
            <a:avLst/>
          </a:prstGeom>
          <a:ln w="381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Rechte verbindingslijn 16">
            <a:extLst>
              <a:ext uri="{FF2B5EF4-FFF2-40B4-BE49-F238E27FC236}">
                <a16:creationId xmlns:a16="http://schemas.microsoft.com/office/drawing/2014/main" id="{E3E69F67-5587-61FE-961F-8D3A7BFD7F60}"/>
              </a:ext>
            </a:extLst>
          </p:cNvPr>
          <p:cNvCxnSpPr>
            <a:cxnSpLocks/>
          </p:cNvCxnSpPr>
          <p:nvPr/>
        </p:nvCxnSpPr>
        <p:spPr>
          <a:xfrm>
            <a:off x="2600680" y="4616605"/>
            <a:ext cx="0" cy="367990"/>
          </a:xfrm>
          <a:prstGeom prst="line">
            <a:avLst/>
          </a:prstGeom>
          <a:ln w="381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Rechte verbindingslijn 23">
            <a:extLst>
              <a:ext uri="{FF2B5EF4-FFF2-40B4-BE49-F238E27FC236}">
                <a16:creationId xmlns:a16="http://schemas.microsoft.com/office/drawing/2014/main" id="{8DE8D804-4733-565A-71FC-EC5CAE5E59A0}"/>
              </a:ext>
            </a:extLst>
          </p:cNvPr>
          <p:cNvCxnSpPr>
            <a:cxnSpLocks/>
          </p:cNvCxnSpPr>
          <p:nvPr/>
        </p:nvCxnSpPr>
        <p:spPr>
          <a:xfrm>
            <a:off x="2601509" y="4616601"/>
            <a:ext cx="0" cy="367990"/>
          </a:xfrm>
          <a:prstGeom prst="line">
            <a:avLst/>
          </a:prstGeom>
          <a:ln w="381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 name="Rechte verbindingslijn 24">
            <a:extLst>
              <a:ext uri="{FF2B5EF4-FFF2-40B4-BE49-F238E27FC236}">
                <a16:creationId xmlns:a16="http://schemas.microsoft.com/office/drawing/2014/main" id="{B0A1DEF8-A14E-E106-C92E-B4503CEBB2C8}"/>
              </a:ext>
            </a:extLst>
          </p:cNvPr>
          <p:cNvCxnSpPr>
            <a:cxnSpLocks/>
          </p:cNvCxnSpPr>
          <p:nvPr/>
        </p:nvCxnSpPr>
        <p:spPr>
          <a:xfrm>
            <a:off x="3953252" y="4616601"/>
            <a:ext cx="0" cy="367990"/>
          </a:xfrm>
          <a:prstGeom prst="line">
            <a:avLst/>
          </a:prstGeom>
          <a:ln w="381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 name="Rechte verbindingslijn 25">
            <a:extLst>
              <a:ext uri="{FF2B5EF4-FFF2-40B4-BE49-F238E27FC236}">
                <a16:creationId xmlns:a16="http://schemas.microsoft.com/office/drawing/2014/main" id="{E7D8AC14-218C-3EAB-05B9-5CB512F4EA84}"/>
              </a:ext>
            </a:extLst>
          </p:cNvPr>
          <p:cNvCxnSpPr>
            <a:cxnSpLocks/>
          </p:cNvCxnSpPr>
          <p:nvPr/>
        </p:nvCxnSpPr>
        <p:spPr>
          <a:xfrm>
            <a:off x="3954057" y="4611836"/>
            <a:ext cx="0" cy="367990"/>
          </a:xfrm>
          <a:prstGeom prst="line">
            <a:avLst/>
          </a:prstGeom>
          <a:ln w="381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 name="Rechte verbindingslijn 26">
            <a:extLst>
              <a:ext uri="{FF2B5EF4-FFF2-40B4-BE49-F238E27FC236}">
                <a16:creationId xmlns:a16="http://schemas.microsoft.com/office/drawing/2014/main" id="{02E51518-46B7-652D-E906-D9E0353CFF30}"/>
              </a:ext>
            </a:extLst>
          </p:cNvPr>
          <p:cNvCxnSpPr>
            <a:cxnSpLocks/>
          </p:cNvCxnSpPr>
          <p:nvPr/>
        </p:nvCxnSpPr>
        <p:spPr>
          <a:xfrm>
            <a:off x="5306629" y="4611832"/>
            <a:ext cx="0" cy="367990"/>
          </a:xfrm>
          <a:prstGeom prst="line">
            <a:avLst/>
          </a:prstGeom>
          <a:ln w="381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Rechte verbindingslijn 27">
            <a:extLst>
              <a:ext uri="{FF2B5EF4-FFF2-40B4-BE49-F238E27FC236}">
                <a16:creationId xmlns:a16="http://schemas.microsoft.com/office/drawing/2014/main" id="{50836C27-C4D6-D7D5-B984-E2C755885782}"/>
              </a:ext>
            </a:extLst>
          </p:cNvPr>
          <p:cNvCxnSpPr>
            <a:cxnSpLocks/>
          </p:cNvCxnSpPr>
          <p:nvPr/>
        </p:nvCxnSpPr>
        <p:spPr>
          <a:xfrm>
            <a:off x="6658372" y="4611832"/>
            <a:ext cx="0" cy="367990"/>
          </a:xfrm>
          <a:prstGeom prst="line">
            <a:avLst/>
          </a:prstGeom>
          <a:ln w="381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 name="Rechte verbindingslijn 28">
            <a:extLst>
              <a:ext uri="{FF2B5EF4-FFF2-40B4-BE49-F238E27FC236}">
                <a16:creationId xmlns:a16="http://schemas.microsoft.com/office/drawing/2014/main" id="{1FBD879D-46CE-6867-E818-6F5694366AB4}"/>
              </a:ext>
            </a:extLst>
          </p:cNvPr>
          <p:cNvCxnSpPr>
            <a:cxnSpLocks/>
          </p:cNvCxnSpPr>
          <p:nvPr/>
        </p:nvCxnSpPr>
        <p:spPr>
          <a:xfrm>
            <a:off x="6659165" y="4607073"/>
            <a:ext cx="0" cy="367990"/>
          </a:xfrm>
          <a:prstGeom prst="line">
            <a:avLst/>
          </a:prstGeom>
          <a:ln w="381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 name="Rechte verbindingslijn 29">
            <a:extLst>
              <a:ext uri="{FF2B5EF4-FFF2-40B4-BE49-F238E27FC236}">
                <a16:creationId xmlns:a16="http://schemas.microsoft.com/office/drawing/2014/main" id="{4FDA274B-6ADA-1221-EFF8-A4F0566C64F1}"/>
              </a:ext>
            </a:extLst>
          </p:cNvPr>
          <p:cNvCxnSpPr>
            <a:cxnSpLocks/>
          </p:cNvCxnSpPr>
          <p:nvPr/>
        </p:nvCxnSpPr>
        <p:spPr>
          <a:xfrm>
            <a:off x="8011737" y="4607069"/>
            <a:ext cx="0" cy="367990"/>
          </a:xfrm>
          <a:prstGeom prst="line">
            <a:avLst/>
          </a:prstGeom>
          <a:ln w="381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Rechte verbindingslijn 30">
            <a:extLst>
              <a:ext uri="{FF2B5EF4-FFF2-40B4-BE49-F238E27FC236}">
                <a16:creationId xmlns:a16="http://schemas.microsoft.com/office/drawing/2014/main" id="{5A2CD182-64F9-CCFC-DD42-ED254F72F910}"/>
              </a:ext>
            </a:extLst>
          </p:cNvPr>
          <p:cNvCxnSpPr>
            <a:cxnSpLocks/>
          </p:cNvCxnSpPr>
          <p:nvPr/>
        </p:nvCxnSpPr>
        <p:spPr>
          <a:xfrm>
            <a:off x="9363480" y="4607069"/>
            <a:ext cx="0" cy="367990"/>
          </a:xfrm>
          <a:prstGeom prst="line">
            <a:avLst/>
          </a:prstGeom>
          <a:ln w="381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2" name="Tekstvak 31">
            <a:extLst>
              <a:ext uri="{FF2B5EF4-FFF2-40B4-BE49-F238E27FC236}">
                <a16:creationId xmlns:a16="http://schemas.microsoft.com/office/drawing/2014/main" id="{904AAEFB-86E5-9469-74A9-C221989DCE6B}"/>
              </a:ext>
            </a:extLst>
          </p:cNvPr>
          <p:cNvSpPr txBox="1"/>
          <p:nvPr/>
        </p:nvSpPr>
        <p:spPr>
          <a:xfrm>
            <a:off x="801266" y="5076824"/>
            <a:ext cx="895342" cy="367981"/>
          </a:xfrm>
          <a:prstGeom prst="rect">
            <a:avLst/>
          </a:prstGeom>
          <a:noFill/>
        </p:spPr>
        <p:txBody>
          <a:bodyPr wrap="square" lIns="0" tIns="0" rIns="0" bIns="0" rtlCol="0">
            <a:noAutofit/>
          </a:bodyPr>
          <a:lstStyle/>
          <a:p>
            <a:pPr marL="0" indent="0" algn="l">
              <a:buFont typeface="Arial" panose="020B0604020202020204" pitchFamily="34" charset="0"/>
              <a:buNone/>
            </a:pPr>
            <a:r>
              <a:rPr lang="nl-BE" sz="2800" b="1" dirty="0">
                <a:solidFill>
                  <a:schemeClr val="tx1"/>
                </a:solidFill>
                <a:latin typeface="+mn-lt"/>
                <a:ea typeface="Verdana" panose="020B0604030504040204" pitchFamily="34" charset="0"/>
                <a:cs typeface="Verdana" panose="020B0604030504040204" pitchFamily="34" charset="0"/>
              </a:rPr>
              <a:t>2018</a:t>
            </a:r>
          </a:p>
        </p:txBody>
      </p:sp>
      <p:sp>
        <p:nvSpPr>
          <p:cNvPr id="36" name="Tekstvak 35">
            <a:extLst>
              <a:ext uri="{FF2B5EF4-FFF2-40B4-BE49-F238E27FC236}">
                <a16:creationId xmlns:a16="http://schemas.microsoft.com/office/drawing/2014/main" id="{515B80E2-F45F-D148-D01E-1012033EE717}"/>
              </a:ext>
            </a:extLst>
          </p:cNvPr>
          <p:cNvSpPr txBox="1"/>
          <p:nvPr/>
        </p:nvSpPr>
        <p:spPr>
          <a:xfrm>
            <a:off x="8913968" y="5076824"/>
            <a:ext cx="895342" cy="367981"/>
          </a:xfrm>
          <a:prstGeom prst="rect">
            <a:avLst/>
          </a:prstGeom>
          <a:noFill/>
        </p:spPr>
        <p:txBody>
          <a:bodyPr wrap="square" lIns="0" tIns="0" rIns="0" bIns="0" rtlCol="0">
            <a:noAutofit/>
          </a:bodyPr>
          <a:lstStyle/>
          <a:p>
            <a:pPr marL="0" indent="0" algn="l">
              <a:buFont typeface="Arial" panose="020B0604020202020204" pitchFamily="34" charset="0"/>
              <a:buNone/>
            </a:pPr>
            <a:r>
              <a:rPr lang="nl-BE" sz="2800" b="1" dirty="0">
                <a:solidFill>
                  <a:schemeClr val="tx1"/>
                </a:solidFill>
                <a:latin typeface="+mn-lt"/>
                <a:ea typeface="Verdana" panose="020B0604030504040204" pitchFamily="34" charset="0"/>
                <a:cs typeface="Verdana" panose="020B0604030504040204" pitchFamily="34" charset="0"/>
              </a:rPr>
              <a:t>2024</a:t>
            </a:r>
          </a:p>
        </p:txBody>
      </p:sp>
      <p:cxnSp>
        <p:nvCxnSpPr>
          <p:cNvPr id="40" name="Rechte verbindingslijn met pijl 39">
            <a:extLst>
              <a:ext uri="{FF2B5EF4-FFF2-40B4-BE49-F238E27FC236}">
                <a16:creationId xmlns:a16="http://schemas.microsoft.com/office/drawing/2014/main" id="{6895D08B-E920-09DC-A10B-D2A2CEEE8A47}"/>
              </a:ext>
            </a:extLst>
          </p:cNvPr>
          <p:cNvCxnSpPr/>
          <p:nvPr/>
        </p:nvCxnSpPr>
        <p:spPr>
          <a:xfrm>
            <a:off x="1390650" y="3876833"/>
            <a:ext cx="552450" cy="91423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1" name="Tekstvak 40">
            <a:extLst>
              <a:ext uri="{FF2B5EF4-FFF2-40B4-BE49-F238E27FC236}">
                <a16:creationId xmlns:a16="http://schemas.microsoft.com/office/drawing/2014/main" id="{BD829EE9-B98C-991A-2C33-7377B81F850F}"/>
              </a:ext>
            </a:extLst>
          </p:cNvPr>
          <p:cNvSpPr txBox="1"/>
          <p:nvPr/>
        </p:nvSpPr>
        <p:spPr>
          <a:xfrm>
            <a:off x="819734" y="3205171"/>
            <a:ext cx="1694282" cy="499400"/>
          </a:xfrm>
          <a:prstGeom prst="rect">
            <a:avLst/>
          </a:prstGeom>
          <a:noFill/>
        </p:spPr>
        <p:txBody>
          <a:bodyPr wrap="square" lIns="0" tIns="0" rIns="0" bIns="0" rtlCol="0">
            <a:noAutofit/>
          </a:bodyPr>
          <a:lstStyle/>
          <a:p>
            <a:pPr marL="0" indent="0" algn="l">
              <a:buFont typeface="Arial" panose="020B0604020202020204" pitchFamily="34" charset="0"/>
              <a:buNone/>
            </a:pPr>
            <a:r>
              <a:rPr lang="nl-BE" sz="2800" b="1" dirty="0">
                <a:solidFill>
                  <a:schemeClr val="accent2"/>
                </a:solidFill>
                <a:latin typeface="+mn-lt"/>
                <a:ea typeface="Verdana" panose="020B0604030504040204" pitchFamily="34" charset="0"/>
                <a:cs typeface="Verdana" panose="020B0604030504040204" pitchFamily="34" charset="0"/>
              </a:rPr>
              <a:t>Dart 2.0</a:t>
            </a:r>
          </a:p>
        </p:txBody>
      </p:sp>
      <p:sp>
        <p:nvSpPr>
          <p:cNvPr id="42" name="Tekstvak 41">
            <a:extLst>
              <a:ext uri="{FF2B5EF4-FFF2-40B4-BE49-F238E27FC236}">
                <a16:creationId xmlns:a16="http://schemas.microsoft.com/office/drawing/2014/main" id="{CC8AED63-275E-E172-F652-55D75A703D23}"/>
              </a:ext>
            </a:extLst>
          </p:cNvPr>
          <p:cNvSpPr txBox="1"/>
          <p:nvPr/>
        </p:nvSpPr>
        <p:spPr>
          <a:xfrm>
            <a:off x="4922993" y="5076824"/>
            <a:ext cx="895342" cy="367981"/>
          </a:xfrm>
          <a:prstGeom prst="rect">
            <a:avLst/>
          </a:prstGeom>
          <a:noFill/>
        </p:spPr>
        <p:txBody>
          <a:bodyPr wrap="square" lIns="0" tIns="0" rIns="0" bIns="0" rtlCol="0">
            <a:noAutofit/>
          </a:bodyPr>
          <a:lstStyle/>
          <a:p>
            <a:pPr marL="0" indent="0" algn="l">
              <a:buFont typeface="Arial" panose="020B0604020202020204" pitchFamily="34" charset="0"/>
              <a:buNone/>
            </a:pPr>
            <a:r>
              <a:rPr lang="nl-BE" sz="2800" b="1" dirty="0">
                <a:solidFill>
                  <a:schemeClr val="tx1"/>
                </a:solidFill>
                <a:latin typeface="+mn-lt"/>
                <a:ea typeface="Verdana" panose="020B0604030504040204" pitchFamily="34" charset="0"/>
                <a:cs typeface="Verdana" panose="020B0604030504040204" pitchFamily="34" charset="0"/>
              </a:rPr>
              <a:t>2021</a:t>
            </a:r>
          </a:p>
        </p:txBody>
      </p:sp>
      <p:cxnSp>
        <p:nvCxnSpPr>
          <p:cNvPr id="43" name="Rechte verbindingslijn met pijl 42">
            <a:extLst>
              <a:ext uri="{FF2B5EF4-FFF2-40B4-BE49-F238E27FC236}">
                <a16:creationId xmlns:a16="http://schemas.microsoft.com/office/drawing/2014/main" id="{2BCA231C-8995-7D9A-2FB0-8C8732AA4AD4}"/>
              </a:ext>
            </a:extLst>
          </p:cNvPr>
          <p:cNvCxnSpPr/>
          <p:nvPr/>
        </p:nvCxnSpPr>
        <p:spPr>
          <a:xfrm>
            <a:off x="5562600" y="3857783"/>
            <a:ext cx="552450" cy="91423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4" name="Tekstvak 43">
            <a:extLst>
              <a:ext uri="{FF2B5EF4-FFF2-40B4-BE49-F238E27FC236}">
                <a16:creationId xmlns:a16="http://schemas.microsoft.com/office/drawing/2014/main" id="{ED4D3142-7D7B-49E7-DCCF-D25803ABA293}"/>
              </a:ext>
            </a:extLst>
          </p:cNvPr>
          <p:cNvSpPr txBox="1"/>
          <p:nvPr/>
        </p:nvSpPr>
        <p:spPr>
          <a:xfrm>
            <a:off x="4991684" y="3186121"/>
            <a:ext cx="1694282" cy="499400"/>
          </a:xfrm>
          <a:prstGeom prst="rect">
            <a:avLst/>
          </a:prstGeom>
          <a:noFill/>
        </p:spPr>
        <p:txBody>
          <a:bodyPr wrap="square" lIns="0" tIns="0" rIns="0" bIns="0" rtlCol="0">
            <a:noAutofit/>
          </a:bodyPr>
          <a:lstStyle/>
          <a:p>
            <a:pPr marL="0" indent="0" algn="l">
              <a:buFont typeface="Arial" panose="020B0604020202020204" pitchFamily="34" charset="0"/>
              <a:buNone/>
            </a:pPr>
            <a:r>
              <a:rPr lang="nl-BE" sz="2800" b="1" dirty="0">
                <a:solidFill>
                  <a:schemeClr val="accent2"/>
                </a:solidFill>
                <a:latin typeface="+mn-lt"/>
                <a:ea typeface="Verdana" panose="020B0604030504040204" pitchFamily="34" charset="0"/>
                <a:cs typeface="Verdana" panose="020B0604030504040204" pitchFamily="34" charset="0"/>
              </a:rPr>
              <a:t>ChatGPT</a:t>
            </a:r>
          </a:p>
        </p:txBody>
      </p:sp>
      <p:cxnSp>
        <p:nvCxnSpPr>
          <p:cNvPr id="45" name="Rechte verbindingslijn met pijl 44">
            <a:extLst>
              <a:ext uri="{FF2B5EF4-FFF2-40B4-BE49-F238E27FC236}">
                <a16:creationId xmlns:a16="http://schemas.microsoft.com/office/drawing/2014/main" id="{AFE738C9-932E-906D-E20F-392FCC1BCC92}"/>
              </a:ext>
            </a:extLst>
          </p:cNvPr>
          <p:cNvCxnSpPr/>
          <p:nvPr/>
        </p:nvCxnSpPr>
        <p:spPr>
          <a:xfrm>
            <a:off x="6943725" y="3848258"/>
            <a:ext cx="552450" cy="91423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6" name="Tekstvak 45">
            <a:extLst>
              <a:ext uri="{FF2B5EF4-FFF2-40B4-BE49-F238E27FC236}">
                <a16:creationId xmlns:a16="http://schemas.microsoft.com/office/drawing/2014/main" id="{15035B07-B47C-4DC9-E541-64B1881F8B72}"/>
              </a:ext>
            </a:extLst>
          </p:cNvPr>
          <p:cNvSpPr txBox="1"/>
          <p:nvPr/>
        </p:nvSpPr>
        <p:spPr>
          <a:xfrm>
            <a:off x="6372809" y="3176596"/>
            <a:ext cx="1694282" cy="499400"/>
          </a:xfrm>
          <a:prstGeom prst="rect">
            <a:avLst/>
          </a:prstGeom>
          <a:noFill/>
        </p:spPr>
        <p:txBody>
          <a:bodyPr wrap="square" lIns="0" tIns="0" rIns="0" bIns="0" rtlCol="0">
            <a:noAutofit/>
          </a:bodyPr>
          <a:lstStyle/>
          <a:p>
            <a:pPr marL="0" indent="0" algn="l">
              <a:buFont typeface="Arial" panose="020B0604020202020204" pitchFamily="34" charset="0"/>
              <a:buNone/>
            </a:pPr>
            <a:r>
              <a:rPr lang="nl-BE" sz="2800" b="1" dirty="0" err="1">
                <a:solidFill>
                  <a:schemeClr val="accent2"/>
                </a:solidFill>
                <a:latin typeface="+mn-lt"/>
                <a:ea typeface="Verdana" panose="020B0604030504040204" pitchFamily="34" charset="0"/>
                <a:cs typeface="Verdana" panose="020B0604030504040204" pitchFamily="34" charset="0"/>
              </a:rPr>
              <a:t>Serverpod</a:t>
            </a:r>
            <a:endParaRPr lang="nl-BE" sz="2800" b="1" dirty="0">
              <a:solidFill>
                <a:schemeClr val="accent2"/>
              </a:solidFill>
              <a:latin typeface="+mn-lt"/>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951303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500"/>
                                        <p:tgtEl>
                                          <p:spTgt spid="4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4" grpId="0"/>
      <p:bldP spid="4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kstvak 25">
            <a:extLst>
              <a:ext uri="{FF2B5EF4-FFF2-40B4-BE49-F238E27FC236}">
                <a16:creationId xmlns:a16="http://schemas.microsoft.com/office/drawing/2014/main" id="{678523E5-2226-9C5F-99EA-C1682397D481}"/>
              </a:ext>
            </a:extLst>
          </p:cNvPr>
          <p:cNvSpPr txBox="1"/>
          <p:nvPr/>
        </p:nvSpPr>
        <p:spPr>
          <a:xfrm>
            <a:off x="11604707" y="637045"/>
            <a:ext cx="7242393" cy="451644"/>
          </a:xfrm>
          <a:prstGeom prst="rect">
            <a:avLst/>
          </a:prstGeom>
          <a:noFill/>
        </p:spPr>
        <p:txBody>
          <a:bodyPr wrap="square" lIns="0" tIns="0" rIns="0" bIns="0" rtlCol="0">
            <a:noAutofit/>
          </a:bodyPr>
          <a:lstStyle/>
          <a:p>
            <a:pPr marL="0" indent="0" algn="ctr">
              <a:buFont typeface="Arial" panose="020B0604020202020204" pitchFamily="34" charset="0"/>
              <a:buNone/>
            </a:pPr>
            <a:r>
              <a:rPr lang="nl-BE" sz="2800" b="1" dirty="0">
                <a:solidFill>
                  <a:schemeClr val="bg1"/>
                </a:solidFill>
                <a:latin typeface="+mn-lt"/>
                <a:ea typeface="Verdana" panose="020B0604030504040204" pitchFamily="34" charset="0"/>
                <a:cs typeface="Verdana" panose="020B0604030504040204" pitchFamily="34" charset="0"/>
              </a:rPr>
              <a:t>Training</a:t>
            </a:r>
          </a:p>
        </p:txBody>
      </p:sp>
      <p:sp>
        <p:nvSpPr>
          <p:cNvPr id="3" name="Tijdelijke aanduiding voor dianummer 2">
            <a:extLst>
              <a:ext uri="{FF2B5EF4-FFF2-40B4-BE49-F238E27FC236}">
                <a16:creationId xmlns:a16="http://schemas.microsoft.com/office/drawing/2014/main" id="{D0299628-5066-10B6-0C28-4AE0D085FEAD}"/>
              </a:ext>
            </a:extLst>
          </p:cNvPr>
          <p:cNvSpPr>
            <a:spLocks noGrp="1"/>
          </p:cNvSpPr>
          <p:nvPr>
            <p:ph type="sldNum" sz="quarter" idx="10"/>
          </p:nvPr>
        </p:nvSpPr>
        <p:spPr/>
        <p:txBody>
          <a:bodyPr/>
          <a:lstStyle/>
          <a:p>
            <a:fld id="{E038E271-308C-2E46-A3EC-56326F9084CC}" type="slidenum">
              <a:rPr lang="nl-BE" smtClean="0"/>
              <a:pPr/>
              <a:t>7</a:t>
            </a:fld>
            <a:endParaRPr lang="nl-BE" dirty="0"/>
          </a:p>
        </p:txBody>
      </p:sp>
      <p:sp>
        <p:nvSpPr>
          <p:cNvPr id="24" name="Rechthoek 23">
            <a:extLst>
              <a:ext uri="{FF2B5EF4-FFF2-40B4-BE49-F238E27FC236}">
                <a16:creationId xmlns:a16="http://schemas.microsoft.com/office/drawing/2014/main" id="{68E207F3-E084-4828-FB65-168B86D5D5B6}"/>
              </a:ext>
            </a:extLst>
          </p:cNvPr>
          <p:cNvSpPr/>
          <p:nvPr/>
        </p:nvSpPr>
        <p:spPr bwMode="auto">
          <a:xfrm flipH="1">
            <a:off x="10938835" y="0"/>
            <a:ext cx="623887" cy="68580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0" indent="0" algn="ctr">
              <a:spcAft>
                <a:spcPts val="450"/>
              </a:spcAft>
              <a:buFont typeface="Arial" charset="0"/>
              <a:buNone/>
            </a:pPr>
            <a:endParaRPr lang="nl-BE" sz="1800" b="1" dirty="0" err="1">
              <a:solidFill>
                <a:schemeClr val="bg1"/>
              </a:solidFill>
              <a:latin typeface="+mn-lt"/>
              <a:ea typeface="Verdana Regular" charset="0"/>
              <a:cs typeface="Verdana Regular" charset="0"/>
              <a:sym typeface="Securitas Sans Light" charset="0"/>
            </a:endParaRPr>
          </a:p>
        </p:txBody>
      </p:sp>
      <p:sp>
        <p:nvSpPr>
          <p:cNvPr id="25" name="Rechthoek 24">
            <a:extLst>
              <a:ext uri="{FF2B5EF4-FFF2-40B4-BE49-F238E27FC236}">
                <a16:creationId xmlns:a16="http://schemas.microsoft.com/office/drawing/2014/main" id="{F4A45135-28E5-536E-CDBA-486A8E3B96ED}"/>
              </a:ext>
            </a:extLst>
          </p:cNvPr>
          <p:cNvSpPr/>
          <p:nvPr/>
        </p:nvSpPr>
        <p:spPr bwMode="auto">
          <a:xfrm flipH="1">
            <a:off x="10298408" y="0"/>
            <a:ext cx="623887" cy="6858000"/>
          </a:xfrm>
          <a:prstGeom prst="rect">
            <a:avLst/>
          </a:prstGeom>
          <a:solidFill>
            <a:schemeClr val="accent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0" indent="0" algn="ctr">
              <a:spcAft>
                <a:spcPts val="450"/>
              </a:spcAft>
              <a:buFont typeface="Arial" charset="0"/>
              <a:buNone/>
            </a:pPr>
            <a:endParaRPr lang="nl-BE" sz="1800" b="1" dirty="0" err="1">
              <a:solidFill>
                <a:schemeClr val="bg1"/>
              </a:solidFill>
              <a:latin typeface="+mn-lt"/>
              <a:ea typeface="Verdana Regular" charset="0"/>
              <a:cs typeface="Verdana Regular" charset="0"/>
              <a:sym typeface="Securitas Sans Light" charset="0"/>
            </a:endParaRPr>
          </a:p>
        </p:txBody>
      </p:sp>
      <p:sp>
        <p:nvSpPr>
          <p:cNvPr id="30" name="Stroomdiagram: Alternatief proces 29">
            <a:extLst>
              <a:ext uri="{FF2B5EF4-FFF2-40B4-BE49-F238E27FC236}">
                <a16:creationId xmlns:a16="http://schemas.microsoft.com/office/drawing/2014/main" id="{8C9A0BDD-2FE8-6132-FED6-5D2BEFE4CE34}"/>
              </a:ext>
            </a:extLst>
          </p:cNvPr>
          <p:cNvSpPr/>
          <p:nvPr/>
        </p:nvSpPr>
        <p:spPr bwMode="auto">
          <a:xfrm>
            <a:off x="4634797" y="1072357"/>
            <a:ext cx="2447926" cy="805435"/>
          </a:xfrm>
          <a:prstGeom prst="flowChartAlternateProcess">
            <a:avLst/>
          </a:prstGeom>
          <a:ln/>
          <a:extLst>
            <a:ext uri="{91240B29-F687-4f45-9708-019B960494DF}">
              <a14:hiddenLine xmlns="" xmlns:a14="http://schemas.microsoft.com/office/drawing/2010/main" w="9525">
                <a:solidFill>
                  <a:srgbClr val="000000"/>
                </a:solidFill>
                <a:miter lim="800000"/>
                <a:headEnd/>
                <a:tailEnd/>
              </a14:hiddenLine>
            </a:ext>
          </a:extLst>
        </p:spPr>
        <p:style>
          <a:lnRef idx="2">
            <a:schemeClr val="dk1"/>
          </a:lnRef>
          <a:fillRef idx="1">
            <a:schemeClr val="lt1"/>
          </a:fillRef>
          <a:effectRef idx="0">
            <a:schemeClr val="dk1"/>
          </a:effectRef>
          <a:fontRef idx="minor">
            <a:schemeClr val="dk1"/>
          </a:fontRef>
        </p:style>
        <p:txBody>
          <a:bodyPr lIns="180000" tIns="180000" rIns="180000" bIns="180000" rtlCol="0" anchor="ctr"/>
          <a:lstStyle/>
          <a:p>
            <a:pPr marL="0" indent="0" algn="ctr">
              <a:spcAft>
                <a:spcPts val="450"/>
              </a:spcAft>
              <a:buFont typeface="Arial" charset="0"/>
              <a:buNone/>
            </a:pPr>
            <a:r>
              <a:rPr lang="nl-BE" sz="1800" b="1" dirty="0">
                <a:solidFill>
                  <a:schemeClr val="tx1"/>
                </a:solidFill>
                <a:latin typeface="+mn-lt"/>
                <a:ea typeface="Verdana Regular" charset="0"/>
                <a:cs typeface="Verdana Regular" charset="0"/>
                <a:sym typeface="Securitas Sans Light" charset="0"/>
              </a:rPr>
              <a:t>Question</a:t>
            </a:r>
          </a:p>
        </p:txBody>
      </p:sp>
      <p:sp>
        <p:nvSpPr>
          <p:cNvPr id="33" name="Stroomdiagram: Alternatief proces 32">
            <a:extLst>
              <a:ext uri="{FF2B5EF4-FFF2-40B4-BE49-F238E27FC236}">
                <a16:creationId xmlns:a16="http://schemas.microsoft.com/office/drawing/2014/main" id="{6FC15717-BAA1-4D46-CBE4-93289AE0A3B5}"/>
              </a:ext>
            </a:extLst>
          </p:cNvPr>
          <p:cNvSpPr/>
          <p:nvPr/>
        </p:nvSpPr>
        <p:spPr bwMode="auto">
          <a:xfrm>
            <a:off x="4634795" y="4979928"/>
            <a:ext cx="2447926" cy="805435"/>
          </a:xfrm>
          <a:prstGeom prst="flowChartAlternateProcess">
            <a:avLst/>
          </a:prstGeom>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2"/>
          </a:lnRef>
          <a:fillRef idx="1">
            <a:schemeClr val="lt1"/>
          </a:fillRef>
          <a:effectRef idx="0">
            <a:schemeClr val="accent2"/>
          </a:effectRef>
          <a:fontRef idx="minor">
            <a:schemeClr val="dk1"/>
          </a:fontRef>
        </p:style>
        <p:txBody>
          <a:bodyPr lIns="180000" tIns="180000" rIns="180000" bIns="180000" rtlCol="0" anchor="ctr"/>
          <a:lstStyle/>
          <a:p>
            <a:pPr marL="0" indent="0" algn="ctr">
              <a:spcAft>
                <a:spcPts val="450"/>
              </a:spcAft>
              <a:buFont typeface="Arial" charset="0"/>
              <a:buNone/>
            </a:pPr>
            <a:r>
              <a:rPr lang="nl-BE" sz="1800" b="1" dirty="0" err="1">
                <a:solidFill>
                  <a:schemeClr val="accent2"/>
                </a:solidFill>
                <a:latin typeface="+mn-lt"/>
                <a:ea typeface="Verdana Regular" charset="0"/>
                <a:cs typeface="Verdana Regular" charset="0"/>
                <a:sym typeface="Securitas Sans Light" charset="0"/>
              </a:rPr>
              <a:t>Answer</a:t>
            </a:r>
            <a:endParaRPr lang="nl-BE" sz="1800" b="1" dirty="0">
              <a:solidFill>
                <a:schemeClr val="accent2"/>
              </a:solidFill>
              <a:latin typeface="+mn-lt"/>
              <a:ea typeface="Verdana Regular" charset="0"/>
              <a:cs typeface="Verdana Regular" charset="0"/>
              <a:sym typeface="Securitas Sans Light" charset="0"/>
            </a:endParaRPr>
          </a:p>
        </p:txBody>
      </p:sp>
      <p:cxnSp>
        <p:nvCxnSpPr>
          <p:cNvPr id="34" name="Rechte verbindingslijn met pijl 33">
            <a:extLst>
              <a:ext uri="{FF2B5EF4-FFF2-40B4-BE49-F238E27FC236}">
                <a16:creationId xmlns:a16="http://schemas.microsoft.com/office/drawing/2014/main" id="{942B26F0-7AE1-9021-1526-710F8591B141}"/>
              </a:ext>
            </a:extLst>
          </p:cNvPr>
          <p:cNvCxnSpPr>
            <a:cxnSpLocks/>
            <a:stCxn id="41" idx="2"/>
            <a:endCxn id="33" idx="0"/>
          </p:cNvCxnSpPr>
          <p:nvPr/>
        </p:nvCxnSpPr>
        <p:spPr>
          <a:xfrm flipH="1">
            <a:off x="5858758" y="3831758"/>
            <a:ext cx="369" cy="114817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40" name="Groep 39">
            <a:extLst>
              <a:ext uri="{FF2B5EF4-FFF2-40B4-BE49-F238E27FC236}">
                <a16:creationId xmlns:a16="http://schemas.microsoft.com/office/drawing/2014/main" id="{1EAB3B47-6B94-E925-7403-747B66CA5669}"/>
              </a:ext>
            </a:extLst>
          </p:cNvPr>
          <p:cNvGrpSpPr/>
          <p:nvPr/>
        </p:nvGrpSpPr>
        <p:grpSpPr>
          <a:xfrm>
            <a:off x="4366357" y="3026323"/>
            <a:ext cx="2985540" cy="805435"/>
            <a:chOff x="596879" y="2787552"/>
            <a:chExt cx="2985540" cy="1267233"/>
          </a:xfrm>
        </p:grpSpPr>
        <p:sp>
          <p:nvSpPr>
            <p:cNvPr id="41" name="Stroomdiagram: Alternatief proces 40">
              <a:extLst>
                <a:ext uri="{FF2B5EF4-FFF2-40B4-BE49-F238E27FC236}">
                  <a16:creationId xmlns:a16="http://schemas.microsoft.com/office/drawing/2014/main" id="{34FCF303-D463-2C6E-B790-A339D93326CC}"/>
                </a:ext>
              </a:extLst>
            </p:cNvPr>
            <p:cNvSpPr/>
            <p:nvPr/>
          </p:nvSpPr>
          <p:spPr bwMode="auto">
            <a:xfrm>
              <a:off x="596879" y="2787552"/>
              <a:ext cx="2985540" cy="1267233"/>
            </a:xfrm>
            <a:prstGeom prst="flowChartAlternateProcess">
              <a:avLst/>
            </a:prstGeom>
            <a:ln>
              <a:noFill/>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marL="0" indent="0" algn="ctr">
                <a:spcAft>
                  <a:spcPts val="450"/>
                </a:spcAft>
                <a:buFont typeface="Arial" charset="0"/>
                <a:buNone/>
              </a:pPr>
              <a:r>
                <a:rPr lang="nl-BE" sz="1800" b="1" dirty="0">
                  <a:solidFill>
                    <a:schemeClr val="bg1"/>
                  </a:solidFill>
                  <a:latin typeface="+mn-lt"/>
                  <a:ea typeface="Verdana Regular" charset="0"/>
                  <a:cs typeface="Verdana Regular" charset="0"/>
                  <a:sym typeface="Securitas Sans Light" charset="0"/>
                </a:rPr>
                <a:t>Model</a:t>
              </a:r>
            </a:p>
          </p:txBody>
        </p:sp>
        <p:pic>
          <p:nvPicPr>
            <p:cNvPr id="42" name="Graphic 41" descr="Tandwielen met effen opvulling">
              <a:extLst>
                <a:ext uri="{FF2B5EF4-FFF2-40B4-BE49-F238E27FC236}">
                  <a16:creationId xmlns:a16="http://schemas.microsoft.com/office/drawing/2014/main" id="{5DAB3F78-B560-9B97-86A0-9544CF39F6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0662" y="2938622"/>
              <a:ext cx="624269" cy="964965"/>
            </a:xfrm>
            <a:prstGeom prst="rect">
              <a:avLst/>
            </a:prstGeom>
          </p:spPr>
        </p:pic>
      </p:grpSp>
      <p:sp>
        <p:nvSpPr>
          <p:cNvPr id="21" name="Rechthoek 20">
            <a:extLst>
              <a:ext uri="{FF2B5EF4-FFF2-40B4-BE49-F238E27FC236}">
                <a16:creationId xmlns:a16="http://schemas.microsoft.com/office/drawing/2014/main" id="{8EA5549B-3F3C-44C9-088E-7EDB031E40E1}"/>
              </a:ext>
            </a:extLst>
          </p:cNvPr>
          <p:cNvSpPr/>
          <p:nvPr/>
        </p:nvSpPr>
        <p:spPr bwMode="auto">
          <a:xfrm flipH="1">
            <a:off x="11568111" y="0"/>
            <a:ext cx="623887" cy="6858000"/>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0" indent="0" algn="ctr">
              <a:spcAft>
                <a:spcPts val="450"/>
              </a:spcAft>
              <a:buFont typeface="Arial" charset="0"/>
              <a:buNone/>
            </a:pPr>
            <a:endParaRPr lang="nl-BE" sz="1800" b="1" dirty="0" err="1">
              <a:solidFill>
                <a:schemeClr val="bg1"/>
              </a:solidFill>
              <a:latin typeface="+mn-lt"/>
              <a:ea typeface="Verdana Regular" charset="0"/>
              <a:cs typeface="Verdana Regular" charset="0"/>
              <a:sym typeface="Securitas Sans Light" charset="0"/>
            </a:endParaRPr>
          </a:p>
        </p:txBody>
      </p:sp>
      <p:cxnSp>
        <p:nvCxnSpPr>
          <p:cNvPr id="2" name="Rechte verbindingslijn met pijl 1">
            <a:extLst>
              <a:ext uri="{FF2B5EF4-FFF2-40B4-BE49-F238E27FC236}">
                <a16:creationId xmlns:a16="http://schemas.microsoft.com/office/drawing/2014/main" id="{3D5F25D0-3E63-5A10-14E2-5E0FC9C83C3F}"/>
              </a:ext>
            </a:extLst>
          </p:cNvPr>
          <p:cNvCxnSpPr>
            <a:cxnSpLocks/>
            <a:stCxn id="30" idx="2"/>
            <a:endCxn id="41" idx="0"/>
          </p:cNvCxnSpPr>
          <p:nvPr/>
        </p:nvCxnSpPr>
        <p:spPr>
          <a:xfrm>
            <a:off x="5858760" y="1877792"/>
            <a:ext cx="367" cy="114853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03640614"/>
      </p:ext>
    </p:extLst>
  </p:cSld>
  <p:clrMapOvr>
    <a:masterClrMapping/>
  </p:clrMapOvr>
  <p:transition spd="slow">
    <p:push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D0299628-5066-10B6-0C28-4AE0D085FEAD}"/>
              </a:ext>
            </a:extLst>
          </p:cNvPr>
          <p:cNvSpPr>
            <a:spLocks noGrp="1"/>
          </p:cNvSpPr>
          <p:nvPr>
            <p:ph type="sldNum" sz="quarter" idx="10"/>
          </p:nvPr>
        </p:nvSpPr>
        <p:spPr/>
        <p:txBody>
          <a:bodyPr/>
          <a:lstStyle/>
          <a:p>
            <a:fld id="{E038E271-308C-2E46-A3EC-56326F9084CC}" type="slidenum">
              <a:rPr lang="nl-BE" smtClean="0"/>
              <a:pPr/>
              <a:t>8</a:t>
            </a:fld>
            <a:endParaRPr lang="nl-BE" dirty="0"/>
          </a:p>
        </p:txBody>
      </p:sp>
      <p:sp>
        <p:nvSpPr>
          <p:cNvPr id="5" name="Stroomdiagram: Alternatief proces 4">
            <a:extLst>
              <a:ext uri="{FF2B5EF4-FFF2-40B4-BE49-F238E27FC236}">
                <a16:creationId xmlns:a16="http://schemas.microsoft.com/office/drawing/2014/main" id="{1448985C-869C-57B8-1B44-E39C5F243295}"/>
              </a:ext>
            </a:extLst>
          </p:cNvPr>
          <p:cNvSpPr/>
          <p:nvPr/>
        </p:nvSpPr>
        <p:spPr bwMode="auto">
          <a:xfrm>
            <a:off x="865687" y="1072357"/>
            <a:ext cx="2447925" cy="805435"/>
          </a:xfrm>
          <a:prstGeom prst="flowChartAlternateProcess">
            <a:avLst/>
          </a:prstGeom>
          <a:ln/>
          <a:extLst>
            <a:ext uri="{91240B29-F687-4f45-9708-019B960494DF}">
              <a14:hiddenLine xmlns="" xmlns:a14="http://schemas.microsoft.com/office/drawing/2010/main" w="9525">
                <a:solidFill>
                  <a:srgbClr val="000000"/>
                </a:solidFill>
                <a:miter lim="800000"/>
                <a:headEnd/>
                <a:tailEnd/>
              </a14:hiddenLine>
            </a:ext>
          </a:extLst>
        </p:spPr>
        <p:style>
          <a:lnRef idx="2">
            <a:schemeClr val="dk1"/>
          </a:lnRef>
          <a:fillRef idx="1">
            <a:schemeClr val="lt1"/>
          </a:fillRef>
          <a:effectRef idx="0">
            <a:schemeClr val="dk1"/>
          </a:effectRef>
          <a:fontRef idx="minor">
            <a:schemeClr val="dk1"/>
          </a:fontRef>
        </p:style>
        <p:txBody>
          <a:bodyPr lIns="180000" tIns="180000" rIns="180000" bIns="180000" rtlCol="0" anchor="ctr"/>
          <a:lstStyle/>
          <a:p>
            <a:pPr marL="0" indent="0" algn="ctr">
              <a:spcAft>
                <a:spcPts val="450"/>
              </a:spcAft>
              <a:buFont typeface="Arial" charset="0"/>
              <a:buNone/>
            </a:pPr>
            <a:r>
              <a:rPr lang="nl-BE" sz="1800" b="1" dirty="0">
                <a:solidFill>
                  <a:schemeClr val="tx1"/>
                </a:solidFill>
                <a:latin typeface="+mn-lt"/>
                <a:ea typeface="Verdana Regular" charset="0"/>
                <a:cs typeface="Verdana Regular" charset="0"/>
                <a:sym typeface="Securitas Sans Light" charset="0"/>
              </a:rPr>
              <a:t>Question</a:t>
            </a:r>
          </a:p>
        </p:txBody>
      </p:sp>
      <p:cxnSp>
        <p:nvCxnSpPr>
          <p:cNvPr id="7" name="Rechte verbindingslijn met pijl 6">
            <a:extLst>
              <a:ext uri="{FF2B5EF4-FFF2-40B4-BE49-F238E27FC236}">
                <a16:creationId xmlns:a16="http://schemas.microsoft.com/office/drawing/2014/main" id="{A38769BA-1C24-445C-D2E3-DC102F41F4CA}"/>
              </a:ext>
            </a:extLst>
          </p:cNvPr>
          <p:cNvCxnSpPr>
            <a:cxnSpLocks/>
            <a:stCxn id="5" idx="2"/>
            <a:endCxn id="8" idx="0"/>
          </p:cNvCxnSpPr>
          <p:nvPr/>
        </p:nvCxnSpPr>
        <p:spPr>
          <a:xfrm flipH="1">
            <a:off x="2089650" y="1877792"/>
            <a:ext cx="2" cy="90976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 name="Stroomdiagram: Alternatief proces 8">
            <a:extLst>
              <a:ext uri="{FF2B5EF4-FFF2-40B4-BE49-F238E27FC236}">
                <a16:creationId xmlns:a16="http://schemas.microsoft.com/office/drawing/2014/main" id="{D72E78D2-F5F4-9AFB-09F6-A1717947C6BA}"/>
              </a:ext>
            </a:extLst>
          </p:cNvPr>
          <p:cNvSpPr/>
          <p:nvPr/>
        </p:nvSpPr>
        <p:spPr bwMode="auto">
          <a:xfrm>
            <a:off x="865685" y="4979928"/>
            <a:ext cx="2447925" cy="805435"/>
          </a:xfrm>
          <a:prstGeom prst="flowChartAlternateProcess">
            <a:avLst/>
          </a:prstGeom>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2"/>
          </a:lnRef>
          <a:fillRef idx="1">
            <a:schemeClr val="lt1"/>
          </a:fillRef>
          <a:effectRef idx="0">
            <a:schemeClr val="accent2"/>
          </a:effectRef>
          <a:fontRef idx="minor">
            <a:schemeClr val="dk1"/>
          </a:fontRef>
        </p:style>
        <p:txBody>
          <a:bodyPr lIns="180000" tIns="180000" rIns="180000" bIns="180000" rtlCol="0" anchor="ctr"/>
          <a:lstStyle/>
          <a:p>
            <a:pPr marL="0" indent="0" algn="ctr">
              <a:spcAft>
                <a:spcPts val="450"/>
              </a:spcAft>
              <a:buFont typeface="Arial" charset="0"/>
              <a:buNone/>
            </a:pPr>
            <a:r>
              <a:rPr lang="nl-BE" sz="1800" b="1" dirty="0" err="1">
                <a:solidFill>
                  <a:schemeClr val="accent2"/>
                </a:solidFill>
                <a:latin typeface="+mn-lt"/>
                <a:ea typeface="Verdana Regular" charset="0"/>
                <a:cs typeface="Verdana Regular" charset="0"/>
                <a:sym typeface="Securitas Sans Light" charset="0"/>
              </a:rPr>
              <a:t>Answer</a:t>
            </a:r>
            <a:endParaRPr lang="nl-BE" sz="1800" b="1" dirty="0">
              <a:solidFill>
                <a:schemeClr val="accent2"/>
              </a:solidFill>
              <a:latin typeface="+mn-lt"/>
              <a:ea typeface="Verdana Regular" charset="0"/>
              <a:cs typeface="Verdana Regular" charset="0"/>
              <a:sym typeface="Securitas Sans Light" charset="0"/>
            </a:endParaRPr>
          </a:p>
        </p:txBody>
      </p:sp>
      <p:cxnSp>
        <p:nvCxnSpPr>
          <p:cNvPr id="10" name="Rechte verbindingslijn met pijl 9">
            <a:extLst>
              <a:ext uri="{FF2B5EF4-FFF2-40B4-BE49-F238E27FC236}">
                <a16:creationId xmlns:a16="http://schemas.microsoft.com/office/drawing/2014/main" id="{A9B12696-B619-FDA8-9F48-A63C4445C057}"/>
              </a:ext>
            </a:extLst>
          </p:cNvPr>
          <p:cNvCxnSpPr>
            <a:cxnSpLocks/>
            <a:stCxn id="8" idx="2"/>
            <a:endCxn id="9" idx="0"/>
          </p:cNvCxnSpPr>
          <p:nvPr/>
        </p:nvCxnSpPr>
        <p:spPr>
          <a:xfrm flipH="1">
            <a:off x="2089648" y="4054786"/>
            <a:ext cx="2" cy="92514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35" name="Groep 34">
            <a:extLst>
              <a:ext uri="{FF2B5EF4-FFF2-40B4-BE49-F238E27FC236}">
                <a16:creationId xmlns:a16="http://schemas.microsoft.com/office/drawing/2014/main" id="{54EDBCFE-119C-21EA-BEA2-29C381094B06}"/>
              </a:ext>
            </a:extLst>
          </p:cNvPr>
          <p:cNvGrpSpPr/>
          <p:nvPr/>
        </p:nvGrpSpPr>
        <p:grpSpPr>
          <a:xfrm>
            <a:off x="596879" y="2787552"/>
            <a:ext cx="2985540" cy="1267233"/>
            <a:chOff x="596879" y="2787552"/>
            <a:chExt cx="2985540" cy="1267233"/>
          </a:xfrm>
        </p:grpSpPr>
        <p:sp>
          <p:nvSpPr>
            <p:cNvPr id="8" name="Stroomdiagram: Alternatief proces 7">
              <a:extLst>
                <a:ext uri="{FF2B5EF4-FFF2-40B4-BE49-F238E27FC236}">
                  <a16:creationId xmlns:a16="http://schemas.microsoft.com/office/drawing/2014/main" id="{965A1DD5-EBE1-6942-86FE-3ACEB6585BB3}"/>
                </a:ext>
              </a:extLst>
            </p:cNvPr>
            <p:cNvSpPr/>
            <p:nvPr/>
          </p:nvSpPr>
          <p:spPr bwMode="auto">
            <a:xfrm>
              <a:off x="596879" y="2787552"/>
              <a:ext cx="2985540" cy="1267233"/>
            </a:xfrm>
            <a:prstGeom prst="flowChartAlternateProcess">
              <a:avLst/>
            </a:prstGeom>
            <a:ln>
              <a:noFill/>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marL="0" indent="0" algn="ctr">
                <a:spcAft>
                  <a:spcPts val="450"/>
                </a:spcAft>
                <a:buFont typeface="Arial" charset="0"/>
                <a:buNone/>
              </a:pPr>
              <a:r>
                <a:rPr lang="nl-BE" sz="1800" b="1" dirty="0">
                  <a:solidFill>
                    <a:schemeClr val="bg1"/>
                  </a:solidFill>
                  <a:latin typeface="+mn-lt"/>
                  <a:ea typeface="Verdana Regular" charset="0"/>
                  <a:cs typeface="Verdana Regular" charset="0"/>
                  <a:sym typeface="Securitas Sans Light" charset="0"/>
                </a:rPr>
                <a:t>Model</a:t>
              </a:r>
            </a:p>
          </p:txBody>
        </p:sp>
        <p:pic>
          <p:nvPicPr>
            <p:cNvPr id="19" name="Graphic 18" descr="Tandwielen met effen opvulling">
              <a:extLst>
                <a:ext uri="{FF2B5EF4-FFF2-40B4-BE49-F238E27FC236}">
                  <a16:creationId xmlns:a16="http://schemas.microsoft.com/office/drawing/2014/main" id="{297CB537-D338-089F-DF0A-EA49F07049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0662" y="3109036"/>
              <a:ext cx="624269" cy="624269"/>
            </a:xfrm>
            <a:prstGeom prst="rect">
              <a:avLst/>
            </a:prstGeom>
          </p:spPr>
        </p:pic>
      </p:grpSp>
      <p:sp>
        <p:nvSpPr>
          <p:cNvPr id="24" name="Rechthoek 23">
            <a:extLst>
              <a:ext uri="{FF2B5EF4-FFF2-40B4-BE49-F238E27FC236}">
                <a16:creationId xmlns:a16="http://schemas.microsoft.com/office/drawing/2014/main" id="{68E207F3-E084-4828-FB65-168B86D5D5B6}"/>
              </a:ext>
            </a:extLst>
          </p:cNvPr>
          <p:cNvSpPr/>
          <p:nvPr/>
        </p:nvSpPr>
        <p:spPr bwMode="auto">
          <a:xfrm flipH="1">
            <a:off x="10938835" y="0"/>
            <a:ext cx="623887" cy="68580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0" indent="0" algn="ctr">
              <a:spcAft>
                <a:spcPts val="450"/>
              </a:spcAft>
              <a:buFont typeface="Arial" charset="0"/>
              <a:buNone/>
            </a:pPr>
            <a:endParaRPr lang="nl-BE" sz="1800" b="1" dirty="0" err="1">
              <a:solidFill>
                <a:schemeClr val="bg1"/>
              </a:solidFill>
              <a:latin typeface="+mn-lt"/>
              <a:ea typeface="Verdana Regular" charset="0"/>
              <a:cs typeface="Verdana Regular" charset="0"/>
              <a:sym typeface="Securitas Sans Light" charset="0"/>
            </a:endParaRPr>
          </a:p>
        </p:txBody>
      </p:sp>
      <p:sp>
        <p:nvSpPr>
          <p:cNvPr id="25" name="Rechthoek 24">
            <a:extLst>
              <a:ext uri="{FF2B5EF4-FFF2-40B4-BE49-F238E27FC236}">
                <a16:creationId xmlns:a16="http://schemas.microsoft.com/office/drawing/2014/main" id="{F4A45135-28E5-536E-CDBA-486A8E3B96ED}"/>
              </a:ext>
            </a:extLst>
          </p:cNvPr>
          <p:cNvSpPr/>
          <p:nvPr/>
        </p:nvSpPr>
        <p:spPr bwMode="auto">
          <a:xfrm flipH="1">
            <a:off x="3679901" y="0"/>
            <a:ext cx="7242393" cy="6858000"/>
          </a:xfrm>
          <a:prstGeom prst="rect">
            <a:avLst/>
          </a:prstGeom>
          <a:solidFill>
            <a:schemeClr val="accent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0" indent="0" algn="ctr">
              <a:spcAft>
                <a:spcPts val="450"/>
              </a:spcAft>
              <a:buFont typeface="Arial" charset="0"/>
              <a:buNone/>
            </a:pPr>
            <a:endParaRPr lang="nl-BE" sz="1800" b="1" dirty="0" err="1">
              <a:solidFill>
                <a:schemeClr val="bg1"/>
              </a:solidFill>
              <a:latin typeface="+mn-lt"/>
              <a:ea typeface="Verdana Regular" charset="0"/>
              <a:cs typeface="Verdana Regular" charset="0"/>
              <a:sym typeface="Securitas Sans Light" charset="0"/>
            </a:endParaRPr>
          </a:p>
        </p:txBody>
      </p:sp>
      <p:sp>
        <p:nvSpPr>
          <p:cNvPr id="2" name="Tekstvak 1">
            <a:extLst>
              <a:ext uri="{FF2B5EF4-FFF2-40B4-BE49-F238E27FC236}">
                <a16:creationId xmlns:a16="http://schemas.microsoft.com/office/drawing/2014/main" id="{62C122F1-78CE-DCBF-D03E-C79F40F2AD12}"/>
              </a:ext>
            </a:extLst>
          </p:cNvPr>
          <p:cNvSpPr txBox="1"/>
          <p:nvPr/>
        </p:nvSpPr>
        <p:spPr>
          <a:xfrm>
            <a:off x="3679901" y="620713"/>
            <a:ext cx="7242393" cy="451644"/>
          </a:xfrm>
          <a:prstGeom prst="rect">
            <a:avLst/>
          </a:prstGeom>
          <a:noFill/>
        </p:spPr>
        <p:txBody>
          <a:bodyPr wrap="square" lIns="0" tIns="0" rIns="0" bIns="0" rtlCol="0">
            <a:noAutofit/>
          </a:bodyPr>
          <a:lstStyle/>
          <a:p>
            <a:pPr marL="0" indent="0" algn="ctr">
              <a:buFont typeface="Arial" panose="020B0604020202020204" pitchFamily="34" charset="0"/>
              <a:buNone/>
            </a:pPr>
            <a:r>
              <a:rPr lang="nl-BE" sz="2800" b="1" dirty="0">
                <a:solidFill>
                  <a:schemeClr val="bg1"/>
                </a:solidFill>
                <a:latin typeface="+mn-lt"/>
                <a:ea typeface="Verdana" panose="020B0604030504040204" pitchFamily="34" charset="0"/>
                <a:cs typeface="Verdana" panose="020B0604030504040204" pitchFamily="34" charset="0"/>
              </a:rPr>
              <a:t>Training</a:t>
            </a:r>
          </a:p>
        </p:txBody>
      </p:sp>
      <p:sp>
        <p:nvSpPr>
          <p:cNvPr id="4" name="Tekstvak 3">
            <a:extLst>
              <a:ext uri="{FF2B5EF4-FFF2-40B4-BE49-F238E27FC236}">
                <a16:creationId xmlns:a16="http://schemas.microsoft.com/office/drawing/2014/main" id="{FC34C54C-5E88-4329-A2F5-12DE4C8248B0}"/>
              </a:ext>
            </a:extLst>
          </p:cNvPr>
          <p:cNvSpPr txBox="1"/>
          <p:nvPr/>
        </p:nvSpPr>
        <p:spPr>
          <a:xfrm>
            <a:off x="3777381" y="1110198"/>
            <a:ext cx="7047431" cy="4988036"/>
          </a:xfrm>
          <a:prstGeom prst="rect">
            <a:avLst/>
          </a:prstGeom>
          <a:noFill/>
        </p:spPr>
        <p:txBody>
          <a:bodyPr wrap="square" lIns="0" tIns="0" rIns="0" bIns="0" rtlCol="0">
            <a:noAutofit/>
          </a:bodyPr>
          <a:lstStyle/>
          <a:p>
            <a:endParaRPr lang="nl-BE" sz="2800" b="1" dirty="0">
              <a:solidFill>
                <a:schemeClr val="bg1"/>
              </a:solidFill>
              <a:latin typeface="+mn-lt"/>
              <a:ea typeface="Verdana" panose="020B0604030504040204" pitchFamily="34" charset="0"/>
              <a:cs typeface="Verdana" panose="020B0604030504040204" pitchFamily="34" charset="0"/>
            </a:endParaRPr>
          </a:p>
        </p:txBody>
      </p:sp>
      <p:pic>
        <p:nvPicPr>
          <p:cNvPr id="11" name="Graphic 10" descr="Kruipende baby met effen opvulling">
            <a:extLst>
              <a:ext uri="{FF2B5EF4-FFF2-40B4-BE49-F238E27FC236}">
                <a16:creationId xmlns:a16="http://schemas.microsoft.com/office/drawing/2014/main" id="{B5BAF988-08BD-E7EA-8C8B-1AF81AA5C3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97564" y="2873592"/>
            <a:ext cx="1385976" cy="1385976"/>
          </a:xfrm>
          <a:prstGeom prst="rect">
            <a:avLst/>
          </a:prstGeom>
        </p:spPr>
      </p:pic>
      <p:pic>
        <p:nvPicPr>
          <p:cNvPr id="13" name="Graphic 12" descr="Klaslokaal met effen opvulling">
            <a:extLst>
              <a:ext uri="{FF2B5EF4-FFF2-40B4-BE49-F238E27FC236}">
                <a16:creationId xmlns:a16="http://schemas.microsoft.com/office/drawing/2014/main" id="{7096F335-BA28-701E-2E6A-A442C4129E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16389" y="3026282"/>
            <a:ext cx="1233285" cy="1233285"/>
          </a:xfrm>
          <a:prstGeom prst="rect">
            <a:avLst/>
          </a:prstGeom>
        </p:spPr>
      </p:pic>
      <p:pic>
        <p:nvPicPr>
          <p:cNvPr id="18" name="Graphic 17" descr="Man met effen opvulling">
            <a:extLst>
              <a:ext uri="{FF2B5EF4-FFF2-40B4-BE49-F238E27FC236}">
                <a16:creationId xmlns:a16="http://schemas.microsoft.com/office/drawing/2014/main" id="{FE7817F9-DA4C-B7CF-EDE3-F0A65E4A60D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94589" y="2873592"/>
            <a:ext cx="1385976" cy="1385976"/>
          </a:xfrm>
          <a:prstGeom prst="rect">
            <a:avLst/>
          </a:prstGeom>
        </p:spPr>
      </p:pic>
      <p:pic>
        <p:nvPicPr>
          <p:cNvPr id="16" name="Graphic 15" descr="Opgerold diploma met effen opvulling">
            <a:extLst>
              <a:ext uri="{FF2B5EF4-FFF2-40B4-BE49-F238E27FC236}">
                <a16:creationId xmlns:a16="http://schemas.microsoft.com/office/drawing/2014/main" id="{ED387C8F-ADD1-04C6-2BE2-AA0D86E8F38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55020" y="3486227"/>
            <a:ext cx="637772" cy="637772"/>
          </a:xfrm>
          <a:prstGeom prst="rect">
            <a:avLst/>
          </a:prstGeom>
        </p:spPr>
      </p:pic>
      <p:sp>
        <p:nvSpPr>
          <p:cNvPr id="21" name="Rechthoek 20">
            <a:extLst>
              <a:ext uri="{FF2B5EF4-FFF2-40B4-BE49-F238E27FC236}">
                <a16:creationId xmlns:a16="http://schemas.microsoft.com/office/drawing/2014/main" id="{8EA5549B-3F3C-44C9-088E-7EDB031E40E1}"/>
              </a:ext>
            </a:extLst>
          </p:cNvPr>
          <p:cNvSpPr/>
          <p:nvPr/>
        </p:nvSpPr>
        <p:spPr bwMode="auto">
          <a:xfrm flipH="1">
            <a:off x="11568111" y="0"/>
            <a:ext cx="623887" cy="6858000"/>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0" indent="0" algn="ctr">
              <a:spcAft>
                <a:spcPts val="450"/>
              </a:spcAft>
              <a:buFont typeface="Arial" charset="0"/>
              <a:buNone/>
            </a:pPr>
            <a:endParaRPr lang="nl-BE" sz="1800" b="1" dirty="0" err="1">
              <a:solidFill>
                <a:schemeClr val="bg1"/>
              </a:solidFill>
              <a:latin typeface="+mn-lt"/>
              <a:ea typeface="Verdana Regular" charset="0"/>
              <a:cs typeface="Verdana Regular" charset="0"/>
              <a:sym typeface="Securitas Sans Light" charset="0"/>
            </a:endParaRPr>
          </a:p>
        </p:txBody>
      </p:sp>
    </p:spTree>
    <p:extLst>
      <p:ext uri="{BB962C8B-B14F-4D97-AF65-F5344CB8AC3E}">
        <p14:creationId xmlns:p14="http://schemas.microsoft.com/office/powerpoint/2010/main" val="13664010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D0299628-5066-10B6-0C28-4AE0D085FEAD}"/>
              </a:ext>
            </a:extLst>
          </p:cNvPr>
          <p:cNvSpPr>
            <a:spLocks noGrp="1"/>
          </p:cNvSpPr>
          <p:nvPr>
            <p:ph type="sldNum" sz="quarter" idx="10"/>
          </p:nvPr>
        </p:nvSpPr>
        <p:spPr/>
        <p:txBody>
          <a:bodyPr/>
          <a:lstStyle/>
          <a:p>
            <a:fld id="{E038E271-308C-2E46-A3EC-56326F9084CC}" type="slidenum">
              <a:rPr lang="nl-BE" smtClean="0"/>
              <a:pPr/>
              <a:t>9</a:t>
            </a:fld>
            <a:endParaRPr lang="nl-BE" dirty="0"/>
          </a:p>
        </p:txBody>
      </p:sp>
      <p:sp>
        <p:nvSpPr>
          <p:cNvPr id="21" name="Rechthoek 20">
            <a:extLst>
              <a:ext uri="{FF2B5EF4-FFF2-40B4-BE49-F238E27FC236}">
                <a16:creationId xmlns:a16="http://schemas.microsoft.com/office/drawing/2014/main" id="{8EA5549B-3F3C-44C9-088E-7EDB031E40E1}"/>
              </a:ext>
            </a:extLst>
          </p:cNvPr>
          <p:cNvSpPr/>
          <p:nvPr/>
        </p:nvSpPr>
        <p:spPr bwMode="auto">
          <a:xfrm flipH="1">
            <a:off x="11568111" y="0"/>
            <a:ext cx="623887" cy="6858000"/>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0" indent="0" algn="ctr">
              <a:spcAft>
                <a:spcPts val="450"/>
              </a:spcAft>
              <a:buFont typeface="Arial" charset="0"/>
              <a:buNone/>
            </a:pPr>
            <a:endParaRPr lang="nl-BE" sz="1800" b="1" dirty="0" err="1">
              <a:solidFill>
                <a:schemeClr val="bg1"/>
              </a:solidFill>
              <a:latin typeface="+mn-lt"/>
              <a:ea typeface="Verdana Regular" charset="0"/>
              <a:cs typeface="Verdana Regular" charset="0"/>
              <a:sym typeface="Securitas Sans Light" charset="0"/>
            </a:endParaRPr>
          </a:p>
        </p:txBody>
      </p:sp>
      <p:sp>
        <p:nvSpPr>
          <p:cNvPr id="24" name="Rechthoek 23">
            <a:extLst>
              <a:ext uri="{FF2B5EF4-FFF2-40B4-BE49-F238E27FC236}">
                <a16:creationId xmlns:a16="http://schemas.microsoft.com/office/drawing/2014/main" id="{68E207F3-E084-4828-FB65-168B86D5D5B6}"/>
              </a:ext>
            </a:extLst>
          </p:cNvPr>
          <p:cNvSpPr/>
          <p:nvPr/>
        </p:nvSpPr>
        <p:spPr bwMode="auto">
          <a:xfrm flipH="1">
            <a:off x="10938835" y="0"/>
            <a:ext cx="623887" cy="68580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0" indent="0" algn="ctr">
              <a:spcAft>
                <a:spcPts val="450"/>
              </a:spcAft>
              <a:buFont typeface="Arial" charset="0"/>
              <a:buNone/>
            </a:pPr>
            <a:endParaRPr lang="nl-BE" sz="1800" b="1" dirty="0" err="1">
              <a:solidFill>
                <a:schemeClr val="bg1"/>
              </a:solidFill>
              <a:latin typeface="+mn-lt"/>
              <a:ea typeface="Verdana Regular" charset="0"/>
              <a:cs typeface="Verdana Regular" charset="0"/>
              <a:sym typeface="Securitas Sans Light" charset="0"/>
            </a:endParaRPr>
          </a:p>
        </p:txBody>
      </p:sp>
      <p:sp>
        <p:nvSpPr>
          <p:cNvPr id="25" name="Rechthoek 24">
            <a:extLst>
              <a:ext uri="{FF2B5EF4-FFF2-40B4-BE49-F238E27FC236}">
                <a16:creationId xmlns:a16="http://schemas.microsoft.com/office/drawing/2014/main" id="{F4A45135-28E5-536E-CDBA-486A8E3B96ED}"/>
              </a:ext>
            </a:extLst>
          </p:cNvPr>
          <p:cNvSpPr/>
          <p:nvPr/>
        </p:nvSpPr>
        <p:spPr bwMode="auto">
          <a:xfrm flipH="1">
            <a:off x="3679901" y="0"/>
            <a:ext cx="7242393" cy="6858000"/>
          </a:xfrm>
          <a:prstGeom prst="rect">
            <a:avLst/>
          </a:prstGeom>
          <a:solidFill>
            <a:schemeClr val="accent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rtlCol="0" anchor="ctr"/>
          <a:lstStyle/>
          <a:p>
            <a:pPr marL="0" indent="0" algn="ctr">
              <a:spcAft>
                <a:spcPts val="450"/>
              </a:spcAft>
              <a:buFont typeface="Arial" charset="0"/>
              <a:buNone/>
            </a:pPr>
            <a:endParaRPr lang="nl-BE" sz="1800" b="1" dirty="0" err="1">
              <a:solidFill>
                <a:schemeClr val="bg1"/>
              </a:solidFill>
              <a:latin typeface="+mn-lt"/>
              <a:ea typeface="Verdana Regular" charset="0"/>
              <a:cs typeface="Verdana Regular" charset="0"/>
              <a:sym typeface="Securitas Sans Light" charset="0"/>
            </a:endParaRPr>
          </a:p>
        </p:txBody>
      </p:sp>
      <p:sp>
        <p:nvSpPr>
          <p:cNvPr id="2" name="Tekstvak 1">
            <a:extLst>
              <a:ext uri="{FF2B5EF4-FFF2-40B4-BE49-F238E27FC236}">
                <a16:creationId xmlns:a16="http://schemas.microsoft.com/office/drawing/2014/main" id="{62C122F1-78CE-DCBF-D03E-C79F40F2AD12}"/>
              </a:ext>
            </a:extLst>
          </p:cNvPr>
          <p:cNvSpPr txBox="1"/>
          <p:nvPr/>
        </p:nvSpPr>
        <p:spPr>
          <a:xfrm>
            <a:off x="3679901" y="620713"/>
            <a:ext cx="7242393" cy="451644"/>
          </a:xfrm>
          <a:prstGeom prst="rect">
            <a:avLst/>
          </a:prstGeom>
          <a:noFill/>
        </p:spPr>
        <p:txBody>
          <a:bodyPr wrap="square" lIns="0" tIns="0" rIns="0" bIns="0" rtlCol="0">
            <a:noAutofit/>
          </a:bodyPr>
          <a:lstStyle/>
          <a:p>
            <a:pPr marL="0" indent="0" algn="ctr">
              <a:buFont typeface="Arial" panose="020B0604020202020204" pitchFamily="34" charset="0"/>
              <a:buNone/>
            </a:pPr>
            <a:r>
              <a:rPr lang="nl-BE" sz="2800" b="1" dirty="0">
                <a:solidFill>
                  <a:schemeClr val="bg1"/>
                </a:solidFill>
                <a:latin typeface="+mn-lt"/>
                <a:ea typeface="Verdana" panose="020B0604030504040204" pitchFamily="34" charset="0"/>
                <a:cs typeface="Verdana" panose="020B0604030504040204" pitchFamily="34" charset="0"/>
              </a:rPr>
              <a:t>Training</a:t>
            </a:r>
          </a:p>
        </p:txBody>
      </p:sp>
      <p:sp>
        <p:nvSpPr>
          <p:cNvPr id="4" name="Tekstvak 3">
            <a:extLst>
              <a:ext uri="{FF2B5EF4-FFF2-40B4-BE49-F238E27FC236}">
                <a16:creationId xmlns:a16="http://schemas.microsoft.com/office/drawing/2014/main" id="{FC34C54C-5E88-4329-A2F5-12DE4C8248B0}"/>
              </a:ext>
            </a:extLst>
          </p:cNvPr>
          <p:cNvSpPr txBox="1"/>
          <p:nvPr/>
        </p:nvSpPr>
        <p:spPr>
          <a:xfrm>
            <a:off x="3777381" y="1110198"/>
            <a:ext cx="7047431" cy="4988036"/>
          </a:xfrm>
          <a:prstGeom prst="rect">
            <a:avLst/>
          </a:prstGeom>
          <a:noFill/>
        </p:spPr>
        <p:txBody>
          <a:bodyPr wrap="square" lIns="0" tIns="0" rIns="0" bIns="0" rtlCol="0">
            <a:noAutofit/>
          </a:bodyPr>
          <a:lstStyle/>
          <a:p>
            <a:pPr marL="457200" indent="-457200">
              <a:buFont typeface="Arial" panose="020B0604020202020204" pitchFamily="34" charset="0"/>
              <a:buChar char="•"/>
            </a:pPr>
            <a:r>
              <a:rPr lang="nl-BE" sz="2400" dirty="0">
                <a:solidFill>
                  <a:schemeClr val="bg1"/>
                </a:solidFill>
                <a:latin typeface="+mn-lt"/>
                <a:ea typeface="Verdana" panose="020B0604030504040204" pitchFamily="34" charset="0"/>
                <a:cs typeface="Verdana" panose="020B0604030504040204" pitchFamily="34" charset="0"/>
              </a:rPr>
              <a:t>+- 5 </a:t>
            </a:r>
            <a:r>
              <a:rPr lang="nl-BE" sz="2400" dirty="0" err="1">
                <a:solidFill>
                  <a:schemeClr val="bg1"/>
                </a:solidFill>
                <a:latin typeface="+mn-lt"/>
                <a:ea typeface="Verdana" panose="020B0604030504040204" pitchFamily="34" charset="0"/>
                <a:cs typeface="Verdana" panose="020B0604030504040204" pitchFamily="34" charset="0"/>
              </a:rPr>
              <a:t>milion</a:t>
            </a:r>
            <a:r>
              <a:rPr lang="nl-BE" sz="2400" dirty="0">
                <a:solidFill>
                  <a:schemeClr val="bg1"/>
                </a:solidFill>
                <a:latin typeface="+mn-lt"/>
                <a:ea typeface="Verdana" panose="020B0604030504040204" pitchFamily="34" charset="0"/>
                <a:cs typeface="Verdana" panose="020B0604030504040204" pitchFamily="34" charset="0"/>
              </a:rPr>
              <a:t> USD</a:t>
            </a:r>
          </a:p>
          <a:p>
            <a:pPr marL="457200" indent="-457200">
              <a:buFont typeface="Arial" panose="020B0604020202020204" pitchFamily="34" charset="0"/>
              <a:buChar char="•"/>
            </a:pPr>
            <a:r>
              <a:rPr lang="nl-BE" sz="2400" dirty="0">
                <a:solidFill>
                  <a:schemeClr val="bg1"/>
                </a:solidFill>
                <a:latin typeface="+mn-lt"/>
                <a:ea typeface="Verdana" panose="020B0604030504040204" pitchFamily="34" charset="0"/>
                <a:cs typeface="Verdana" panose="020B0604030504040204" pitchFamily="34" charset="0"/>
              </a:rPr>
              <a:t>+- 1 </a:t>
            </a:r>
            <a:r>
              <a:rPr lang="nl-BE" sz="2400" dirty="0" err="1">
                <a:solidFill>
                  <a:schemeClr val="bg1"/>
                </a:solidFill>
                <a:latin typeface="+mn-lt"/>
                <a:ea typeface="Verdana" panose="020B0604030504040204" pitchFamily="34" charset="0"/>
                <a:cs typeface="Verdana" panose="020B0604030504040204" pitchFamily="34" charset="0"/>
              </a:rPr>
              <a:t>month</a:t>
            </a:r>
            <a:endParaRPr lang="nl-BE" sz="2400" dirty="0">
              <a:solidFill>
                <a:schemeClr val="bg1"/>
              </a:solidFill>
              <a:latin typeface="+mn-lt"/>
              <a:ea typeface="Verdana" panose="020B0604030504040204" pitchFamily="34" charset="0"/>
              <a:cs typeface="Verdana" panose="020B0604030504040204" pitchFamily="34" charset="0"/>
            </a:endParaRPr>
          </a:p>
          <a:p>
            <a:pPr marL="457200" indent="-457200">
              <a:buFont typeface="Arial" panose="020B0604020202020204" pitchFamily="34" charset="0"/>
              <a:buChar char="•"/>
            </a:pPr>
            <a:r>
              <a:rPr lang="nl-BE" sz="2400" dirty="0">
                <a:solidFill>
                  <a:schemeClr val="bg1"/>
                </a:solidFill>
                <a:latin typeface="+mn-lt"/>
                <a:ea typeface="Verdana" panose="020B0604030504040204" pitchFamily="34" charset="0"/>
                <a:cs typeface="Verdana" panose="020B0604030504040204" pitchFamily="34" charset="0"/>
              </a:rPr>
              <a:t>+- </a:t>
            </a:r>
            <a:r>
              <a:rPr lang="nl-BE" sz="2400" dirty="0" err="1">
                <a:solidFill>
                  <a:schemeClr val="bg1"/>
                </a:solidFill>
                <a:latin typeface="+mn-lt"/>
                <a:ea typeface="Verdana" panose="020B0604030504040204" pitchFamily="34" charset="0"/>
                <a:cs typeface="Verdana" panose="020B0604030504040204" pitchFamily="34" charset="0"/>
              </a:rPr>
              <a:t>the</a:t>
            </a:r>
            <a:r>
              <a:rPr lang="nl-BE" sz="2400" dirty="0">
                <a:solidFill>
                  <a:schemeClr val="bg1"/>
                </a:solidFill>
                <a:latin typeface="+mn-lt"/>
                <a:ea typeface="Verdana" panose="020B0604030504040204" pitchFamily="34" charset="0"/>
                <a:cs typeface="Verdana" panose="020B0604030504040204" pitchFamily="34" charset="0"/>
              </a:rPr>
              <a:t> </a:t>
            </a:r>
            <a:r>
              <a:rPr lang="nl-BE" sz="2400" dirty="0" err="1">
                <a:solidFill>
                  <a:schemeClr val="bg1"/>
                </a:solidFill>
                <a:latin typeface="+mn-lt"/>
                <a:ea typeface="Verdana" panose="020B0604030504040204" pitchFamily="34" charset="0"/>
                <a:cs typeface="Verdana" panose="020B0604030504040204" pitchFamily="34" charset="0"/>
              </a:rPr>
              <a:t>whole</a:t>
            </a:r>
            <a:r>
              <a:rPr lang="nl-BE" sz="2400" dirty="0">
                <a:solidFill>
                  <a:schemeClr val="bg1"/>
                </a:solidFill>
                <a:latin typeface="+mn-lt"/>
                <a:ea typeface="Verdana" panose="020B0604030504040204" pitchFamily="34" charset="0"/>
                <a:cs typeface="Verdana" panose="020B0604030504040204" pitchFamily="34" charset="0"/>
              </a:rPr>
              <a:t> internet</a:t>
            </a:r>
          </a:p>
          <a:p>
            <a:endParaRPr lang="nl-BE" sz="2400" dirty="0">
              <a:solidFill>
                <a:schemeClr val="bg1"/>
              </a:solidFill>
              <a:latin typeface="+mn-lt"/>
              <a:ea typeface="Verdana" panose="020B0604030504040204" pitchFamily="34" charset="0"/>
              <a:cs typeface="Verdana" panose="020B0604030504040204" pitchFamily="34" charset="0"/>
            </a:endParaRPr>
          </a:p>
        </p:txBody>
      </p:sp>
      <p:pic>
        <p:nvPicPr>
          <p:cNvPr id="11" name="Graphic 10" descr="Kruipende baby met effen opvulling">
            <a:extLst>
              <a:ext uri="{FF2B5EF4-FFF2-40B4-BE49-F238E27FC236}">
                <a16:creationId xmlns:a16="http://schemas.microsoft.com/office/drawing/2014/main" id="{B5BAF988-08BD-E7EA-8C8B-1AF81AA5C3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52318" y="4673562"/>
            <a:ext cx="1074240" cy="1074240"/>
          </a:xfrm>
          <a:prstGeom prst="rect">
            <a:avLst/>
          </a:prstGeom>
        </p:spPr>
      </p:pic>
      <p:pic>
        <p:nvPicPr>
          <p:cNvPr id="13" name="Graphic 12" descr="Klaslokaal met effen opvulling">
            <a:extLst>
              <a:ext uri="{FF2B5EF4-FFF2-40B4-BE49-F238E27FC236}">
                <a16:creationId xmlns:a16="http://schemas.microsoft.com/office/drawing/2014/main" id="{7096F335-BA28-701E-2E6A-A442C4129E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71143" y="4791908"/>
            <a:ext cx="955893" cy="955893"/>
          </a:xfrm>
          <a:prstGeom prst="rect">
            <a:avLst/>
          </a:prstGeom>
        </p:spPr>
      </p:pic>
      <p:pic>
        <p:nvPicPr>
          <p:cNvPr id="18" name="Graphic 17" descr="Man met effen opvulling">
            <a:extLst>
              <a:ext uri="{FF2B5EF4-FFF2-40B4-BE49-F238E27FC236}">
                <a16:creationId xmlns:a16="http://schemas.microsoft.com/office/drawing/2014/main" id="{FE7817F9-DA4C-B7CF-EDE3-F0A65E4A6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49343" y="4673562"/>
            <a:ext cx="1074240" cy="1074240"/>
          </a:xfrm>
          <a:prstGeom prst="rect">
            <a:avLst/>
          </a:prstGeom>
        </p:spPr>
      </p:pic>
      <p:pic>
        <p:nvPicPr>
          <p:cNvPr id="16" name="Graphic 15" descr="Opgerold diploma met effen opvulling">
            <a:extLst>
              <a:ext uri="{FF2B5EF4-FFF2-40B4-BE49-F238E27FC236}">
                <a16:creationId xmlns:a16="http://schemas.microsoft.com/office/drawing/2014/main" id="{ED387C8F-ADD1-04C6-2BE2-AA0D86E8F3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09774" y="5117909"/>
            <a:ext cx="494323" cy="494323"/>
          </a:xfrm>
          <a:prstGeom prst="rect">
            <a:avLst/>
          </a:prstGeom>
        </p:spPr>
      </p:pic>
      <p:sp>
        <p:nvSpPr>
          <p:cNvPr id="17" name="Stroomdiagram: Alternatief proces 16">
            <a:extLst>
              <a:ext uri="{FF2B5EF4-FFF2-40B4-BE49-F238E27FC236}">
                <a16:creationId xmlns:a16="http://schemas.microsoft.com/office/drawing/2014/main" id="{E804FCA2-7D55-698C-1545-58A8072CA03B}"/>
              </a:ext>
            </a:extLst>
          </p:cNvPr>
          <p:cNvSpPr/>
          <p:nvPr/>
        </p:nvSpPr>
        <p:spPr bwMode="auto">
          <a:xfrm>
            <a:off x="865687" y="1072357"/>
            <a:ext cx="2447925" cy="805435"/>
          </a:xfrm>
          <a:prstGeom prst="flowChartAlternateProcess">
            <a:avLst/>
          </a:prstGeom>
          <a:ln/>
          <a:extLst>
            <a:ext uri="{91240B29-F687-4f45-9708-019B960494DF}">
              <a14:hiddenLine xmlns="" xmlns:a14="http://schemas.microsoft.com/office/drawing/2010/main" w="9525">
                <a:solidFill>
                  <a:srgbClr val="000000"/>
                </a:solidFill>
                <a:miter lim="800000"/>
                <a:headEnd/>
                <a:tailEnd/>
              </a14:hiddenLine>
            </a:ext>
          </a:extLst>
        </p:spPr>
        <p:style>
          <a:lnRef idx="2">
            <a:schemeClr val="dk1"/>
          </a:lnRef>
          <a:fillRef idx="1">
            <a:schemeClr val="lt1"/>
          </a:fillRef>
          <a:effectRef idx="0">
            <a:schemeClr val="dk1"/>
          </a:effectRef>
          <a:fontRef idx="minor">
            <a:schemeClr val="dk1"/>
          </a:fontRef>
        </p:style>
        <p:txBody>
          <a:bodyPr lIns="180000" tIns="180000" rIns="180000" bIns="180000" rtlCol="0" anchor="ctr"/>
          <a:lstStyle/>
          <a:p>
            <a:pPr marL="0" indent="0" algn="ctr">
              <a:spcAft>
                <a:spcPts val="450"/>
              </a:spcAft>
              <a:buFont typeface="Arial" charset="0"/>
              <a:buNone/>
            </a:pPr>
            <a:r>
              <a:rPr lang="nl-BE" sz="1800" b="1" dirty="0">
                <a:solidFill>
                  <a:schemeClr val="tx1"/>
                </a:solidFill>
                <a:latin typeface="+mn-lt"/>
                <a:ea typeface="Verdana Regular" charset="0"/>
                <a:cs typeface="Verdana Regular" charset="0"/>
                <a:sym typeface="Securitas Sans Light" charset="0"/>
              </a:rPr>
              <a:t>Question</a:t>
            </a:r>
          </a:p>
        </p:txBody>
      </p:sp>
      <p:cxnSp>
        <p:nvCxnSpPr>
          <p:cNvPr id="22" name="Rechte verbindingslijn met pijl 21">
            <a:extLst>
              <a:ext uri="{FF2B5EF4-FFF2-40B4-BE49-F238E27FC236}">
                <a16:creationId xmlns:a16="http://schemas.microsoft.com/office/drawing/2014/main" id="{3A044973-B8DE-222C-0748-AAD1ED11A181}"/>
              </a:ext>
            </a:extLst>
          </p:cNvPr>
          <p:cNvCxnSpPr>
            <a:cxnSpLocks/>
            <a:stCxn id="17" idx="2"/>
            <a:endCxn id="23" idx="0"/>
          </p:cNvCxnSpPr>
          <p:nvPr/>
        </p:nvCxnSpPr>
        <p:spPr>
          <a:xfrm flipH="1">
            <a:off x="2089650" y="1877792"/>
            <a:ext cx="2" cy="90976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6" name="Stroomdiagram: Alternatief proces 25">
            <a:extLst>
              <a:ext uri="{FF2B5EF4-FFF2-40B4-BE49-F238E27FC236}">
                <a16:creationId xmlns:a16="http://schemas.microsoft.com/office/drawing/2014/main" id="{9E2E2E3C-C9B6-03F9-D4E6-0D2ECF86CE8B}"/>
              </a:ext>
            </a:extLst>
          </p:cNvPr>
          <p:cNvSpPr/>
          <p:nvPr/>
        </p:nvSpPr>
        <p:spPr bwMode="auto">
          <a:xfrm>
            <a:off x="865685" y="4979928"/>
            <a:ext cx="2447925" cy="805435"/>
          </a:xfrm>
          <a:prstGeom prst="flowChartAlternateProcess">
            <a:avLst/>
          </a:prstGeom>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2"/>
          </a:lnRef>
          <a:fillRef idx="1">
            <a:schemeClr val="lt1"/>
          </a:fillRef>
          <a:effectRef idx="0">
            <a:schemeClr val="accent2"/>
          </a:effectRef>
          <a:fontRef idx="minor">
            <a:schemeClr val="dk1"/>
          </a:fontRef>
        </p:style>
        <p:txBody>
          <a:bodyPr lIns="180000" tIns="180000" rIns="180000" bIns="180000" rtlCol="0" anchor="ctr"/>
          <a:lstStyle/>
          <a:p>
            <a:pPr marL="0" indent="0" algn="ctr">
              <a:spcAft>
                <a:spcPts val="450"/>
              </a:spcAft>
              <a:buFont typeface="Arial" charset="0"/>
              <a:buNone/>
            </a:pPr>
            <a:r>
              <a:rPr lang="nl-BE" sz="1800" b="1" dirty="0" err="1">
                <a:solidFill>
                  <a:schemeClr val="accent2"/>
                </a:solidFill>
                <a:latin typeface="+mn-lt"/>
                <a:ea typeface="Verdana Regular" charset="0"/>
                <a:cs typeface="Verdana Regular" charset="0"/>
                <a:sym typeface="Securitas Sans Light" charset="0"/>
              </a:rPr>
              <a:t>Answer</a:t>
            </a:r>
            <a:endParaRPr lang="nl-BE" sz="1800" b="1" dirty="0">
              <a:solidFill>
                <a:schemeClr val="accent2"/>
              </a:solidFill>
              <a:latin typeface="+mn-lt"/>
              <a:ea typeface="Verdana Regular" charset="0"/>
              <a:cs typeface="Verdana Regular" charset="0"/>
              <a:sym typeface="Securitas Sans Light" charset="0"/>
            </a:endParaRPr>
          </a:p>
        </p:txBody>
      </p:sp>
      <p:cxnSp>
        <p:nvCxnSpPr>
          <p:cNvPr id="27" name="Rechte verbindingslijn met pijl 26">
            <a:extLst>
              <a:ext uri="{FF2B5EF4-FFF2-40B4-BE49-F238E27FC236}">
                <a16:creationId xmlns:a16="http://schemas.microsoft.com/office/drawing/2014/main" id="{908128E8-FD4F-9242-CAC5-0AECC0EF3E66}"/>
              </a:ext>
            </a:extLst>
          </p:cNvPr>
          <p:cNvCxnSpPr>
            <a:cxnSpLocks/>
            <a:stCxn id="23" idx="2"/>
            <a:endCxn id="26" idx="0"/>
          </p:cNvCxnSpPr>
          <p:nvPr/>
        </p:nvCxnSpPr>
        <p:spPr>
          <a:xfrm flipH="1">
            <a:off x="2089648" y="4054786"/>
            <a:ext cx="2" cy="92514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28" name="Groep 27">
            <a:extLst>
              <a:ext uri="{FF2B5EF4-FFF2-40B4-BE49-F238E27FC236}">
                <a16:creationId xmlns:a16="http://schemas.microsoft.com/office/drawing/2014/main" id="{1DEE3E13-00B6-1E22-9C18-894CABC8F3E1}"/>
              </a:ext>
            </a:extLst>
          </p:cNvPr>
          <p:cNvGrpSpPr/>
          <p:nvPr/>
        </p:nvGrpSpPr>
        <p:grpSpPr>
          <a:xfrm>
            <a:off x="596879" y="2787552"/>
            <a:ext cx="2985540" cy="1267233"/>
            <a:chOff x="596879" y="2787552"/>
            <a:chExt cx="2985540" cy="1267233"/>
          </a:xfrm>
        </p:grpSpPr>
        <p:sp>
          <p:nvSpPr>
            <p:cNvPr id="23" name="Stroomdiagram: Alternatief proces 22">
              <a:extLst>
                <a:ext uri="{FF2B5EF4-FFF2-40B4-BE49-F238E27FC236}">
                  <a16:creationId xmlns:a16="http://schemas.microsoft.com/office/drawing/2014/main" id="{2930F5F2-2EF0-6D2A-8268-C8CD24F54096}"/>
                </a:ext>
              </a:extLst>
            </p:cNvPr>
            <p:cNvSpPr/>
            <p:nvPr/>
          </p:nvSpPr>
          <p:spPr bwMode="auto">
            <a:xfrm>
              <a:off x="596879" y="2787552"/>
              <a:ext cx="2985540" cy="1267233"/>
            </a:xfrm>
            <a:prstGeom prst="flowChartAlternateProcess">
              <a:avLst/>
            </a:prstGeom>
            <a:ln>
              <a:noFill/>
            </a:ln>
            <a:extLst>
              <a:ext uri="{91240B29-F687-4f45-9708-019B960494DF}">
                <a14:hiddenLine xmlns="" xmlns:a14="http://schemas.microsoft.com/office/drawing/2010/main" w="9525">
                  <a:solidFill>
                    <a:srgbClr val="000000"/>
                  </a:solidFill>
                  <a:miter lim="800000"/>
                  <a:headEnd/>
                  <a:tailEnd/>
                </a14:hiddenLine>
              </a:ext>
            </a:extLst>
          </p:spPr>
          <p:style>
            <a:lnRef idx="2">
              <a:schemeClr val="accent1">
                <a:shade val="15000"/>
              </a:schemeClr>
            </a:lnRef>
            <a:fillRef idx="1">
              <a:schemeClr val="accent1"/>
            </a:fillRef>
            <a:effectRef idx="0">
              <a:schemeClr val="accent1"/>
            </a:effectRef>
            <a:fontRef idx="minor">
              <a:schemeClr val="lt1"/>
            </a:fontRef>
          </p:style>
          <p:txBody>
            <a:bodyPr lIns="180000" tIns="180000" rIns="180000" bIns="180000" rtlCol="0" anchor="ctr"/>
            <a:lstStyle/>
            <a:p>
              <a:pPr marL="0" indent="0" algn="ctr">
                <a:spcAft>
                  <a:spcPts val="450"/>
                </a:spcAft>
                <a:buFont typeface="Arial" charset="0"/>
                <a:buNone/>
              </a:pPr>
              <a:r>
                <a:rPr lang="nl-BE" sz="1800" b="1" dirty="0">
                  <a:solidFill>
                    <a:schemeClr val="bg1"/>
                  </a:solidFill>
                  <a:latin typeface="+mn-lt"/>
                  <a:ea typeface="Verdana Regular" charset="0"/>
                  <a:cs typeface="Verdana Regular" charset="0"/>
                  <a:sym typeface="Securitas Sans Light" charset="0"/>
                </a:rPr>
                <a:t>Model</a:t>
              </a:r>
            </a:p>
          </p:txBody>
        </p:sp>
        <p:pic>
          <p:nvPicPr>
            <p:cNvPr id="14" name="Graphic 13" descr="Tandwielen met effen opvulling">
              <a:extLst>
                <a:ext uri="{FF2B5EF4-FFF2-40B4-BE49-F238E27FC236}">
                  <a16:creationId xmlns:a16="http://schemas.microsoft.com/office/drawing/2014/main" id="{D8F32CE9-B29C-F7AC-A358-664C432FB09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0662" y="3109036"/>
              <a:ext cx="624269" cy="624269"/>
            </a:xfrm>
            <a:prstGeom prst="rect">
              <a:avLst/>
            </a:prstGeom>
          </p:spPr>
        </p:pic>
      </p:grpSp>
      <p:sp>
        <p:nvSpPr>
          <p:cNvPr id="29" name="Tekstvak 28">
            <a:extLst>
              <a:ext uri="{FF2B5EF4-FFF2-40B4-BE49-F238E27FC236}">
                <a16:creationId xmlns:a16="http://schemas.microsoft.com/office/drawing/2014/main" id="{7C39FA42-2F62-6B6D-D28B-F259D50FB8C1}"/>
              </a:ext>
            </a:extLst>
          </p:cNvPr>
          <p:cNvSpPr txBox="1"/>
          <p:nvPr/>
        </p:nvSpPr>
        <p:spPr>
          <a:xfrm>
            <a:off x="11767463" y="648610"/>
            <a:ext cx="7275512" cy="451645"/>
          </a:xfrm>
          <a:prstGeom prst="rect">
            <a:avLst/>
          </a:prstGeom>
          <a:noFill/>
        </p:spPr>
        <p:txBody>
          <a:bodyPr wrap="square" lIns="0" tIns="0" rIns="0" bIns="0" rtlCol="0">
            <a:noAutofit/>
          </a:bodyPr>
          <a:lstStyle/>
          <a:p>
            <a:pPr marL="0" indent="0" algn="ctr">
              <a:buFont typeface="Arial" panose="020B0604020202020204" pitchFamily="34" charset="0"/>
              <a:buNone/>
            </a:pPr>
            <a:r>
              <a:rPr lang="nl-BE" sz="2800" b="1" dirty="0">
                <a:solidFill>
                  <a:schemeClr val="accent2"/>
                </a:solidFill>
                <a:latin typeface="+mn-lt"/>
                <a:ea typeface="Verdana" panose="020B0604030504040204" pitchFamily="34" charset="0"/>
                <a:cs typeface="Verdana" panose="020B0604030504040204" pitchFamily="34" charset="0"/>
              </a:rPr>
              <a:t>Finetuning</a:t>
            </a:r>
          </a:p>
        </p:txBody>
      </p:sp>
      <p:grpSp>
        <p:nvGrpSpPr>
          <p:cNvPr id="30" name="Groep 29">
            <a:extLst>
              <a:ext uri="{FF2B5EF4-FFF2-40B4-BE49-F238E27FC236}">
                <a16:creationId xmlns:a16="http://schemas.microsoft.com/office/drawing/2014/main" id="{F6B6945F-389D-6508-05E5-93F008884BDB}"/>
              </a:ext>
            </a:extLst>
          </p:cNvPr>
          <p:cNvGrpSpPr/>
          <p:nvPr/>
        </p:nvGrpSpPr>
        <p:grpSpPr>
          <a:xfrm>
            <a:off x="14525200" y="2939104"/>
            <a:ext cx="1250096" cy="1074240"/>
            <a:chOff x="9779026" y="2939104"/>
            <a:chExt cx="1250096" cy="1074240"/>
          </a:xfrm>
        </p:grpSpPr>
        <p:pic>
          <p:nvPicPr>
            <p:cNvPr id="31" name="Graphic 30" descr="Man met effen opvulling">
              <a:extLst>
                <a:ext uri="{FF2B5EF4-FFF2-40B4-BE49-F238E27FC236}">
                  <a16:creationId xmlns:a16="http://schemas.microsoft.com/office/drawing/2014/main" id="{9DC9A7F5-E466-9D1B-108B-DB723560860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954882" y="2939104"/>
              <a:ext cx="1074240" cy="1074240"/>
            </a:xfrm>
            <a:prstGeom prst="rect">
              <a:avLst/>
            </a:prstGeom>
          </p:spPr>
        </p:pic>
        <p:pic>
          <p:nvPicPr>
            <p:cNvPr id="32" name="Graphic 31" descr="Opgerold diploma met effen opvulling">
              <a:extLst>
                <a:ext uri="{FF2B5EF4-FFF2-40B4-BE49-F238E27FC236}">
                  <a16:creationId xmlns:a16="http://schemas.microsoft.com/office/drawing/2014/main" id="{E11EDD40-13A7-17AE-6425-F11EB2C6815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815313" y="3383451"/>
              <a:ext cx="494323" cy="494323"/>
            </a:xfrm>
            <a:prstGeom prst="rect">
              <a:avLst/>
            </a:prstGeom>
          </p:spPr>
        </p:pic>
        <p:pic>
          <p:nvPicPr>
            <p:cNvPr id="33" name="Graphic 32" descr="Opgerold diploma met effen opvulling">
              <a:extLst>
                <a:ext uri="{FF2B5EF4-FFF2-40B4-BE49-F238E27FC236}">
                  <a16:creationId xmlns:a16="http://schemas.microsoft.com/office/drawing/2014/main" id="{E7D1683F-C2D4-F211-2427-F92E5542F5D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779026" y="3085908"/>
              <a:ext cx="494323" cy="494323"/>
            </a:xfrm>
            <a:prstGeom prst="rect">
              <a:avLst/>
            </a:prstGeom>
          </p:spPr>
        </p:pic>
      </p:grpSp>
    </p:spTree>
    <p:extLst>
      <p:ext uri="{BB962C8B-B14F-4D97-AF65-F5344CB8AC3E}">
        <p14:creationId xmlns:p14="http://schemas.microsoft.com/office/powerpoint/2010/main" val="3391256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UAntwerpen-content">
  <a:themeElements>
    <a:clrScheme name="UA - TI">
      <a:dk1>
        <a:srgbClr val="002E65"/>
      </a:dk1>
      <a:lt1>
        <a:srgbClr val="FFFFFF"/>
      </a:lt1>
      <a:dk2>
        <a:srgbClr val="002E65"/>
      </a:dk2>
      <a:lt2>
        <a:srgbClr val="BBCCCC"/>
      </a:lt2>
      <a:accent1>
        <a:srgbClr val="002E65"/>
      </a:accent1>
      <a:accent2>
        <a:srgbClr val="B10097"/>
      </a:accent2>
      <a:accent3>
        <a:srgbClr val="EA2C38"/>
      </a:accent3>
      <a:accent4>
        <a:srgbClr val="ADA500"/>
      </a:accent4>
      <a:accent5>
        <a:srgbClr val="AC242A"/>
      </a:accent5>
      <a:accent6>
        <a:srgbClr val="7575CB"/>
      </a:accent6>
      <a:hlink>
        <a:srgbClr val="006CA9"/>
      </a:hlink>
      <a:folHlink>
        <a:srgbClr val="D2082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ln>
        <a:extLst>
          <a:ext uri="{91240B29-F687-4f45-9708-019B960494DF}">
            <a14:hiddenLine xmlns:a14="http://schemas.microsoft.com/office/drawing/2010/main" xmlns="" xmlns:p="http://schemas.openxmlformats.org/presentationml/2006/main" w="9525">
              <a:solidFill>
                <a:srgbClr val="000000"/>
              </a:solidFill>
              <a:miter lim="800000"/>
              <a:headEnd/>
              <a:tailEnd/>
            </a14:hiddenLine>
          </a:ext>
        </a:extLst>
      </a:spPr>
      <a:bodyPr lIns="180000" tIns="180000" rIns="180000" bIns="180000" rtlCol="0" anchor="ctr"/>
      <a:lstStyle>
        <a:defPPr marL="0" indent="0" algn="ctr">
          <a:spcAft>
            <a:spcPts val="450"/>
          </a:spcAft>
          <a:buFont typeface="Arial" charset="0"/>
          <a:buNone/>
          <a:defRPr sz="1800" b="1" dirty="0" err="1" smtClean="0">
            <a:solidFill>
              <a:schemeClr val="bg1"/>
            </a:solidFill>
            <a:latin typeface="+mn-lt"/>
            <a:ea typeface="Verdana Regular" charset="0"/>
            <a:cs typeface="Verdana Regular" charset="0"/>
            <a:sym typeface="Securitas Sans Light" charset="0"/>
          </a:defRPr>
        </a:defPPr>
      </a:lstStyle>
    </a:spDef>
    <a:lnDef>
      <a:spPr>
        <a:ln>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marL="0" indent="0" algn="l">
          <a:buFont typeface="Arial" panose="020B0604020202020204" pitchFamily="34" charset="0"/>
          <a:buNone/>
          <a:defRPr sz="2800" b="1" smtClean="0">
            <a:solidFill>
              <a:schemeClr val="tx1"/>
            </a:solidFill>
            <a:latin typeface="+mn-lt"/>
            <a:ea typeface="Verdana" panose="020B0604030504040204" pitchFamily="34" charset="0"/>
            <a:cs typeface="Verdana" panose="020B0604030504040204" pitchFamily="34" charset="0"/>
          </a:defRPr>
        </a:defPPr>
      </a:lstStyle>
    </a:txDef>
  </a:objectDefaults>
  <a:extraClrSchemeLst/>
  <a:extLst>
    <a:ext uri="{05A4C25C-085E-4340-85A3-A5531E510DB2}">
      <thm15:themeFamily xmlns:thm15="http://schemas.microsoft.com/office/thememl/2012/main" name="vdp_powerpoint" id="{FEF18948-FC9D-1340-AA00-430FBBA861E5}" vid="{591CA67A-998E-6049-B579-1B92244B0BFA}"/>
    </a:ext>
  </a:extLst>
</a:theme>
</file>

<file path=ppt/theme/theme2.xml><?xml version="1.0" encoding="utf-8"?>
<a:theme xmlns:a="http://schemas.openxmlformats.org/drawingml/2006/main" name="UAntwerpen_titleslides">
  <a:themeElements>
    <a:clrScheme name="UA - TI">
      <a:dk1>
        <a:srgbClr val="002E65"/>
      </a:dk1>
      <a:lt1>
        <a:srgbClr val="FFFFFF"/>
      </a:lt1>
      <a:dk2>
        <a:srgbClr val="002E65"/>
      </a:dk2>
      <a:lt2>
        <a:srgbClr val="BBCCCC"/>
      </a:lt2>
      <a:accent1>
        <a:srgbClr val="002E65"/>
      </a:accent1>
      <a:accent2>
        <a:srgbClr val="B10097"/>
      </a:accent2>
      <a:accent3>
        <a:srgbClr val="EA2C38"/>
      </a:accent3>
      <a:accent4>
        <a:srgbClr val="ADA500"/>
      </a:accent4>
      <a:accent5>
        <a:srgbClr val="AC242A"/>
      </a:accent5>
      <a:accent6>
        <a:srgbClr val="7575CB"/>
      </a:accent6>
      <a:hlink>
        <a:srgbClr val="006CA9"/>
      </a:hlink>
      <a:folHlink>
        <a:srgbClr val="D2082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07C9875C091B247AB9617006510CC43" ma:contentTypeVersion="9" ma:contentTypeDescription="Een nieuw document maken." ma:contentTypeScope="" ma:versionID="6792b0d8b1b497ec7b6f2fc518ad6b71">
  <xsd:schema xmlns:xsd="http://www.w3.org/2001/XMLSchema" xmlns:xs="http://www.w3.org/2001/XMLSchema" xmlns:p="http://schemas.microsoft.com/office/2006/metadata/properties" xmlns:ns2="a09e4e9c-009f-4841-8876-57cddbde6e17" xmlns:ns3="e4e19ae9-58fe-4993-a35b-a8a84bb511ff" targetNamespace="http://schemas.microsoft.com/office/2006/metadata/properties" ma:root="true" ma:fieldsID="4e3ada4487ef8e46945618bd17b59294" ns2:_="" ns3:_="">
    <xsd:import namespace="a09e4e9c-009f-4841-8876-57cddbde6e17"/>
    <xsd:import namespace="e4e19ae9-58fe-4993-a35b-a8a84bb511f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9e4e9c-009f-4841-8876-57cddbde6e1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4e19ae9-58fe-4993-a35b-a8a84bb511ff" elementFormDefault="qualified">
    <xsd:import namespace="http://schemas.microsoft.com/office/2006/documentManagement/types"/>
    <xsd:import namespace="http://schemas.microsoft.com/office/infopath/2007/PartnerControls"/>
    <xsd:element name="SharedWithUsers" ma:index="10"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D6EDECA-2FC6-4CC6-BF57-774C7A66E703}">
  <ds:schemaRefs>
    <ds:schemaRef ds:uri="http://schemas.microsoft.com/sharepoint/v3/contenttype/forms"/>
  </ds:schemaRefs>
</ds:datastoreItem>
</file>

<file path=customXml/itemProps2.xml><?xml version="1.0" encoding="utf-8"?>
<ds:datastoreItem xmlns:ds="http://schemas.openxmlformats.org/officeDocument/2006/customXml" ds:itemID="{54449BF5-F7E1-46D5-B581-A176D4426B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09e4e9c-009f-4841-8876-57cddbde6e17"/>
    <ds:schemaRef ds:uri="e4e19ae9-58fe-4993-a35b-a8a84bb511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5A93269-0A2D-4449-AFE7-E8570D6EC4CB}">
  <ds:schemaRefs>
    <ds:schemaRef ds:uri="http://purl.org/dc/terms/"/>
    <ds:schemaRef ds:uri="http://purl.org/dc/elements/1.1/"/>
    <ds:schemaRef ds:uri="http://schemas.microsoft.com/office/2006/metadata/properties"/>
    <ds:schemaRef ds:uri="http://purl.org/dc/dcmitype/"/>
    <ds:schemaRef ds:uri="a09e4e9c-009f-4841-8876-57cddbde6e17"/>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e4e19ae9-58fe-4993-a35b-a8a84bb511ff"/>
  </ds:schemaRefs>
</ds:datastoreItem>
</file>

<file path=docProps/app.xml><?xml version="1.0" encoding="utf-8"?>
<Properties xmlns="http://schemas.openxmlformats.org/officeDocument/2006/extended-properties" xmlns:vt="http://schemas.openxmlformats.org/officeDocument/2006/docPropsVTypes">
  <Template>vdp_powerpoint</Template>
  <TotalTime>5410</TotalTime>
  <Words>1505</Words>
  <Application>Microsoft Office PowerPoint</Application>
  <PresentationFormat>Breedbeeld</PresentationFormat>
  <Paragraphs>324</Paragraphs>
  <Slides>41</Slides>
  <Notes>33</Notes>
  <HiddenSlides>0</HiddenSlides>
  <MMClips>4</MMClips>
  <ScaleCrop>false</ScaleCrop>
  <HeadingPairs>
    <vt:vector size="6" baseType="variant">
      <vt:variant>
        <vt:lpstr>Gebruikte lettertypen</vt:lpstr>
      </vt:variant>
      <vt:variant>
        <vt:i4>7</vt:i4>
      </vt:variant>
      <vt:variant>
        <vt:lpstr>Thema</vt:lpstr>
      </vt:variant>
      <vt:variant>
        <vt:i4>2</vt:i4>
      </vt:variant>
      <vt:variant>
        <vt:lpstr>Diatitels</vt:lpstr>
      </vt:variant>
      <vt:variant>
        <vt:i4>41</vt:i4>
      </vt:variant>
    </vt:vector>
  </HeadingPairs>
  <TitlesOfParts>
    <vt:vector size="50" baseType="lpstr">
      <vt:lpstr>Arial</vt:lpstr>
      <vt:lpstr>Calibri</vt:lpstr>
      <vt:lpstr>Calibri Light</vt:lpstr>
      <vt:lpstr>ITC Officina Sans Std Book</vt:lpstr>
      <vt:lpstr>Trebuchet MS</vt:lpstr>
      <vt:lpstr>Verdana</vt:lpstr>
      <vt:lpstr>Wingdings</vt:lpstr>
      <vt:lpstr>UAntwerpen-content</vt:lpstr>
      <vt:lpstr>UAntwerpen_titleslides</vt:lpstr>
      <vt:lpstr>Bachelor’s Thesis</vt:lpstr>
      <vt:lpstr>PowerPoint-presentatie</vt:lpstr>
      <vt:lpstr>PowerPoint-presentatie</vt:lpstr>
      <vt:lpstr>Large Language Models</vt:lpstr>
      <vt:lpstr>Research Questions</vt:lpstr>
      <vt:lpstr>What Is The Problem?</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Evaluation</vt:lpstr>
      <vt:lpstr>Use Case</vt:lpstr>
      <vt:lpstr>Test System</vt:lpstr>
      <vt:lpstr>Results</vt:lpstr>
      <vt:lpstr>PowerPoint-presentatie</vt:lpstr>
      <vt:lpstr>PowerPoint-presentatie</vt:lpstr>
      <vt:lpstr>PowerPoint-presentatie</vt:lpstr>
      <vt:lpstr>PowerPoint-presentatie</vt:lpstr>
      <vt:lpstr>Conclusions</vt:lpstr>
      <vt:lpstr>What Did We Learn?</vt:lpstr>
      <vt:lpstr>Designing An Optimal System</vt:lpstr>
      <vt:lpstr>Designing An Optimal System</vt:lpstr>
      <vt:lpstr>Designing An Optimal System</vt:lpstr>
      <vt:lpstr>Designing An Optimal System</vt:lpstr>
      <vt:lpstr>Designing An Optimal System</vt:lpstr>
      <vt:lpstr>PowerPoint-presentatie</vt:lpstr>
      <vt:lpstr>Model choice</vt:lpstr>
      <vt:lpstr>Benchmarks</vt:lpstr>
      <vt:lpstr>Open source</vt:lpstr>
      <vt:lpstr>Closed Source</vt:lpstr>
      <vt:lpstr>Implementation</vt:lpstr>
      <vt:lpstr>Finetuning</vt:lpstr>
      <vt:lpstr>RAG</vt:lpstr>
      <vt:lpstr>LLM benchmark parameters</vt:lpstr>
      <vt:lpstr>When we look closer</vt:lpstr>
      <vt:lpstr>Manual correction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Vincent Verbergt</cp:lastModifiedBy>
  <cp:revision>64</cp:revision>
  <dcterms:created xsi:type="dcterms:W3CDTF">2020-12-07T09:05:54Z</dcterms:created>
  <dcterms:modified xsi:type="dcterms:W3CDTF">2024-06-23T11:56:13Z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0x010100707C9875C091B247AB9617006510CC43</vt:lpwstr>
  </property>
</Properties>
</file>